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embeddedFontLst>
    <p:embeddedFont>
      <p:font typeface="Bebas Neue" panose="020B0606020202050201" pitchFamily="34" charset="0"/>
      <p:regular r:id="rId19"/>
    </p:embeddedFont>
    <p:embeddedFont>
      <p:font typeface="Open Sans" panose="020F0502020204030204" pitchFamily="34" charset="0"/>
      <p:regular r:id="rId20"/>
      <p:bold r:id="rId21"/>
      <p:italic r:id="rId22"/>
      <p:boldItalic r:id="rId23"/>
    </p:embeddedFont>
    <p:embeddedFont>
      <p:font typeface="Open Sans SemiBold" panose="020F0502020204030204" pitchFamily="34" charset="0"/>
      <p:regular r:id="rId24"/>
      <p:bold r:id="rId25"/>
      <p:italic r:id="rId26"/>
      <p:boldItalic r:id="rId27"/>
    </p:embeddedFont>
    <p:embeddedFont>
      <p:font typeface="Poppins" panose="00000500000000000000" pitchFamily="2" charset="0"/>
      <p:regular r:id="rId28"/>
      <p:bold r:id="rId29"/>
      <p:italic r:id="rId30"/>
      <p:boldItalic r:id="rId31"/>
    </p:embeddedFont>
    <p:embeddedFont>
      <p:font typeface="Roboto Black" panose="020F0502020204030204" pitchFamily="2" charset="0"/>
      <p:bold r:id="rId32"/>
      <p:boldItalic r:id="rId33"/>
    </p:embeddedFont>
    <p:embeddedFont>
      <p:font typeface="Times" panose="02020603050405020304" pitchFamily="18"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1" d="100"/>
          <a:sy n="111" d="100"/>
        </p:scale>
        <p:origin x="63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viewProps" Target="viewProps.xml"/><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2eeb4e6a238_5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2eeb4e6a238_5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2eed7b8e493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2eed7b8e49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2eed7b8e493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2eed7b8e493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eec74ffde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2eec74ffde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2eed7b8e493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2eed7b8e493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2eec74ffde9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eec74ffde9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2eec74ffde9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2eec74ffde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bf5c2e099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bf5c2e0997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2eebe2f30c8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2eebe2f30c8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b086d7286d_0_1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b086d7286d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2eeb4e6a238_5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2eeb4e6a238_5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2eeb4e6a23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2eeb4e6a23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2eeb4e6a238_4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2eeb4e6a238_4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2eeb4e6a238_4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2eeb4e6a238_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b086d7286d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b086d7286d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85025" y="1110100"/>
            <a:ext cx="9776400" cy="3027000"/>
          </a:xfrm>
          <a:prstGeom prst="rect">
            <a:avLst/>
          </a:prstGeom>
          <a:solidFill>
            <a:schemeClr val="accent5"/>
          </a:solidFill>
          <a:ln>
            <a:noFill/>
          </a:ln>
          <a:effectLst>
            <a:outerShdw blurRad="214313" dist="85725" dir="6720000" algn="bl" rotWithShape="0">
              <a:srgbClr val="B7B7B7">
                <a:alpha val="52999"/>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2252889" flipH="1">
            <a:off x="6997983" y="745941"/>
            <a:ext cx="2148873" cy="3657070"/>
          </a:xfrm>
          <a:custGeom>
            <a:avLst/>
            <a:gdLst/>
            <a:ahLst/>
            <a:cxnLst/>
            <a:rect l="l" t="t" r="r" b="b"/>
            <a:pathLst>
              <a:path w="36973" h="63123" extrusionOk="0">
                <a:moveTo>
                  <a:pt x="27735" y="0"/>
                </a:moveTo>
                <a:cubicBezTo>
                  <a:pt x="26981" y="0"/>
                  <a:pt x="26274" y="231"/>
                  <a:pt x="25680" y="790"/>
                </a:cubicBezTo>
                <a:cubicBezTo>
                  <a:pt x="25680" y="790"/>
                  <a:pt x="24248" y="24330"/>
                  <a:pt x="1" y="53933"/>
                </a:cubicBezTo>
                <a:lnTo>
                  <a:pt x="10976" y="53667"/>
                </a:lnTo>
                <a:lnTo>
                  <a:pt x="13662" y="63123"/>
                </a:lnTo>
                <a:cubicBezTo>
                  <a:pt x="13662" y="63123"/>
                  <a:pt x="34339" y="23164"/>
                  <a:pt x="35665" y="16200"/>
                </a:cubicBezTo>
                <a:cubicBezTo>
                  <a:pt x="36973" y="9255"/>
                  <a:pt x="35806" y="6180"/>
                  <a:pt x="34587" y="4306"/>
                </a:cubicBezTo>
                <a:cubicBezTo>
                  <a:pt x="33637" y="2861"/>
                  <a:pt x="30393" y="0"/>
                  <a:pt x="277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rot="-2252889" flipH="1">
            <a:off x="4711005" y="2031366"/>
            <a:ext cx="4132337" cy="2142111"/>
          </a:xfrm>
          <a:custGeom>
            <a:avLst/>
            <a:gdLst/>
            <a:ahLst/>
            <a:cxnLst/>
            <a:rect l="l" t="t" r="r" b="b"/>
            <a:pathLst>
              <a:path w="71100" h="36974" extrusionOk="0">
                <a:moveTo>
                  <a:pt x="3995" y="1"/>
                </a:moveTo>
                <a:cubicBezTo>
                  <a:pt x="3995" y="1"/>
                  <a:pt x="778" y="1114"/>
                  <a:pt x="160" y="6681"/>
                </a:cubicBezTo>
                <a:cubicBezTo>
                  <a:pt x="160" y="6681"/>
                  <a:pt x="1" y="10163"/>
                  <a:pt x="1167" y="12478"/>
                </a:cubicBezTo>
                <a:cubicBezTo>
                  <a:pt x="2316" y="14793"/>
                  <a:pt x="4260" y="19423"/>
                  <a:pt x="13291" y="25291"/>
                </a:cubicBezTo>
                <a:cubicBezTo>
                  <a:pt x="22285" y="31123"/>
                  <a:pt x="37218" y="36973"/>
                  <a:pt x="47498" y="36973"/>
                </a:cubicBezTo>
                <a:cubicBezTo>
                  <a:pt x="47560" y="36973"/>
                  <a:pt x="47621" y="36973"/>
                  <a:pt x="47683" y="36973"/>
                </a:cubicBezTo>
                <a:cubicBezTo>
                  <a:pt x="57951" y="36884"/>
                  <a:pt x="64596" y="34180"/>
                  <a:pt x="71099" y="29020"/>
                </a:cubicBezTo>
                <a:lnTo>
                  <a:pt x="71099" y="29020"/>
                </a:lnTo>
                <a:cubicBezTo>
                  <a:pt x="71099" y="29020"/>
                  <a:pt x="67237" y="30304"/>
                  <a:pt x="60779" y="30304"/>
                </a:cubicBezTo>
                <a:cubicBezTo>
                  <a:pt x="54673" y="30304"/>
                  <a:pt x="46246" y="29156"/>
                  <a:pt x="36566" y="24690"/>
                </a:cubicBezTo>
                <a:cubicBezTo>
                  <a:pt x="16631" y="15500"/>
                  <a:pt x="3995" y="1"/>
                  <a:pt x="39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2252889" flipH="1">
            <a:off x="6068398" y="551032"/>
            <a:ext cx="1648634" cy="1415193"/>
          </a:xfrm>
          <a:custGeom>
            <a:avLst/>
            <a:gdLst/>
            <a:ahLst/>
            <a:cxnLst/>
            <a:rect l="l" t="t" r="r" b="b"/>
            <a:pathLst>
              <a:path w="28366" h="24427" extrusionOk="0">
                <a:moveTo>
                  <a:pt x="14414" y="1"/>
                </a:moveTo>
                <a:cubicBezTo>
                  <a:pt x="12520" y="1"/>
                  <a:pt x="10447" y="570"/>
                  <a:pt x="8731" y="1186"/>
                </a:cubicBezTo>
                <a:cubicBezTo>
                  <a:pt x="5727" y="2246"/>
                  <a:pt x="4560" y="3413"/>
                  <a:pt x="2775" y="6046"/>
                </a:cubicBezTo>
                <a:cubicBezTo>
                  <a:pt x="1008" y="8662"/>
                  <a:pt x="1" y="24426"/>
                  <a:pt x="1" y="24426"/>
                </a:cubicBezTo>
                <a:cubicBezTo>
                  <a:pt x="1" y="24426"/>
                  <a:pt x="619" y="17357"/>
                  <a:pt x="11276" y="13221"/>
                </a:cubicBezTo>
                <a:cubicBezTo>
                  <a:pt x="13908" y="12206"/>
                  <a:pt x="16281" y="11824"/>
                  <a:pt x="18363" y="11824"/>
                </a:cubicBezTo>
                <a:cubicBezTo>
                  <a:pt x="24724" y="11824"/>
                  <a:pt x="28366" y="15395"/>
                  <a:pt x="28366" y="15395"/>
                </a:cubicBezTo>
                <a:cubicBezTo>
                  <a:pt x="28366" y="15395"/>
                  <a:pt x="20466" y="3183"/>
                  <a:pt x="18151" y="1186"/>
                </a:cubicBezTo>
                <a:cubicBezTo>
                  <a:pt x="17158" y="322"/>
                  <a:pt x="15837" y="1"/>
                  <a:pt x="144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2252889" flipH="1">
            <a:off x="3802815" y="2847350"/>
            <a:ext cx="2405648" cy="2620254"/>
          </a:xfrm>
          <a:custGeom>
            <a:avLst/>
            <a:gdLst/>
            <a:ahLst/>
            <a:cxnLst/>
            <a:rect l="l" t="t" r="r" b="b"/>
            <a:pathLst>
              <a:path w="41391" h="45227" extrusionOk="0">
                <a:moveTo>
                  <a:pt x="30274" y="1"/>
                </a:moveTo>
                <a:cubicBezTo>
                  <a:pt x="30274" y="2"/>
                  <a:pt x="40188" y="37362"/>
                  <a:pt x="0" y="45226"/>
                </a:cubicBezTo>
                <a:cubicBezTo>
                  <a:pt x="0" y="45226"/>
                  <a:pt x="6" y="45226"/>
                  <a:pt x="18" y="45226"/>
                </a:cubicBezTo>
                <a:cubicBezTo>
                  <a:pt x="578" y="45226"/>
                  <a:pt x="14012" y="45141"/>
                  <a:pt x="24601" y="37079"/>
                </a:cubicBezTo>
                <a:cubicBezTo>
                  <a:pt x="35417" y="28825"/>
                  <a:pt x="40772" y="20926"/>
                  <a:pt x="41390" y="2793"/>
                </a:cubicBezTo>
                <a:lnTo>
                  <a:pt x="41390" y="2793"/>
                </a:lnTo>
                <a:lnTo>
                  <a:pt x="38404" y="7406"/>
                </a:lnTo>
                <a:lnTo>
                  <a:pt x="302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908200" y="1110100"/>
            <a:ext cx="6014700" cy="3027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txBox="1">
            <a:spLocks noGrp="1"/>
          </p:cNvSpPr>
          <p:nvPr>
            <p:ph type="ctrTitle"/>
          </p:nvPr>
        </p:nvSpPr>
        <p:spPr>
          <a:xfrm>
            <a:off x="850825" y="1172663"/>
            <a:ext cx="5158200" cy="25017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8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6" name="Google Shape;16;p2"/>
          <p:cNvSpPr txBox="1">
            <a:spLocks noGrp="1"/>
          </p:cNvSpPr>
          <p:nvPr>
            <p:ph type="subTitle" idx="1"/>
          </p:nvPr>
        </p:nvSpPr>
        <p:spPr>
          <a:xfrm>
            <a:off x="850825" y="3526538"/>
            <a:ext cx="5109900" cy="4443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
        <p:cNvGrpSpPr/>
        <p:nvPr/>
      </p:nvGrpSpPr>
      <p:grpSpPr>
        <a:xfrm>
          <a:off x="0" y="0"/>
          <a:ext cx="0" cy="0"/>
          <a:chOff x="0" y="0"/>
          <a:chExt cx="0" cy="0"/>
        </a:xfrm>
      </p:grpSpPr>
      <p:sp>
        <p:nvSpPr>
          <p:cNvPr id="58" name="Google Shape;58;p11"/>
          <p:cNvSpPr/>
          <p:nvPr/>
        </p:nvSpPr>
        <p:spPr>
          <a:xfrm rot="2700000">
            <a:off x="-1413538" y="1775920"/>
            <a:ext cx="8261075" cy="2310656"/>
          </a:xfrm>
          <a:custGeom>
            <a:avLst/>
            <a:gdLst/>
            <a:ahLst/>
            <a:cxnLst/>
            <a:rect l="l" t="t" r="r" b="b"/>
            <a:pathLst>
              <a:path w="121482" h="33979" extrusionOk="0">
                <a:moveTo>
                  <a:pt x="71117" y="21375"/>
                </a:moveTo>
                <a:cubicBezTo>
                  <a:pt x="71003" y="21423"/>
                  <a:pt x="70890" y="21474"/>
                  <a:pt x="70777" y="21531"/>
                </a:cubicBezTo>
                <a:cubicBezTo>
                  <a:pt x="70890" y="21481"/>
                  <a:pt x="71004" y="21429"/>
                  <a:pt x="71117" y="21375"/>
                </a:cubicBezTo>
                <a:close/>
                <a:moveTo>
                  <a:pt x="107419" y="5641"/>
                </a:moveTo>
                <a:cubicBezTo>
                  <a:pt x="106116" y="5641"/>
                  <a:pt x="104794" y="5718"/>
                  <a:pt x="103471" y="5816"/>
                </a:cubicBezTo>
                <a:cubicBezTo>
                  <a:pt x="102810" y="5893"/>
                  <a:pt x="102148" y="5991"/>
                  <a:pt x="101468" y="6088"/>
                </a:cubicBezTo>
                <a:cubicBezTo>
                  <a:pt x="100806" y="6185"/>
                  <a:pt x="100145" y="6302"/>
                  <a:pt x="99484" y="6438"/>
                </a:cubicBezTo>
                <a:cubicBezTo>
                  <a:pt x="98803" y="6594"/>
                  <a:pt x="98142" y="6769"/>
                  <a:pt x="97481" y="6944"/>
                </a:cubicBezTo>
                <a:cubicBezTo>
                  <a:pt x="97150" y="7041"/>
                  <a:pt x="96819" y="7119"/>
                  <a:pt x="96489" y="7216"/>
                </a:cubicBezTo>
                <a:lnTo>
                  <a:pt x="96003" y="7372"/>
                </a:lnTo>
                <a:cubicBezTo>
                  <a:pt x="95847" y="7430"/>
                  <a:pt x="95672" y="7488"/>
                  <a:pt x="95516" y="7547"/>
                </a:cubicBezTo>
                <a:cubicBezTo>
                  <a:pt x="94855" y="7761"/>
                  <a:pt x="94213" y="8013"/>
                  <a:pt x="93552" y="8266"/>
                </a:cubicBezTo>
                <a:cubicBezTo>
                  <a:pt x="92891" y="8519"/>
                  <a:pt x="92249" y="8753"/>
                  <a:pt x="91607" y="9064"/>
                </a:cubicBezTo>
                <a:lnTo>
                  <a:pt x="90634" y="9511"/>
                </a:lnTo>
                <a:lnTo>
                  <a:pt x="89681" y="9978"/>
                </a:lnTo>
                <a:cubicBezTo>
                  <a:pt x="89040" y="10289"/>
                  <a:pt x="88398" y="10581"/>
                  <a:pt x="87775" y="10950"/>
                </a:cubicBezTo>
                <a:lnTo>
                  <a:pt x="85928" y="12001"/>
                </a:lnTo>
                <a:lnTo>
                  <a:pt x="84994" y="12487"/>
                </a:lnTo>
                <a:lnTo>
                  <a:pt x="84527" y="12759"/>
                </a:lnTo>
                <a:lnTo>
                  <a:pt x="84080" y="13031"/>
                </a:lnTo>
                <a:cubicBezTo>
                  <a:pt x="82855" y="13790"/>
                  <a:pt x="81649" y="14510"/>
                  <a:pt x="80462" y="15268"/>
                </a:cubicBezTo>
                <a:cubicBezTo>
                  <a:pt x="79276" y="16027"/>
                  <a:pt x="78090" y="16805"/>
                  <a:pt x="76903" y="17544"/>
                </a:cubicBezTo>
                <a:cubicBezTo>
                  <a:pt x="76320" y="17933"/>
                  <a:pt x="75736" y="18322"/>
                  <a:pt x="75153" y="18711"/>
                </a:cubicBezTo>
                <a:cubicBezTo>
                  <a:pt x="74569" y="19080"/>
                  <a:pt x="73986" y="19469"/>
                  <a:pt x="73422" y="19897"/>
                </a:cubicBezTo>
                <a:cubicBezTo>
                  <a:pt x="73130" y="20091"/>
                  <a:pt x="72858" y="20305"/>
                  <a:pt x="72566" y="20519"/>
                </a:cubicBezTo>
                <a:cubicBezTo>
                  <a:pt x="72294" y="20733"/>
                  <a:pt x="72002" y="20928"/>
                  <a:pt x="71691" y="21083"/>
                </a:cubicBezTo>
                <a:cubicBezTo>
                  <a:pt x="71506" y="21182"/>
                  <a:pt x="71313" y="21281"/>
                  <a:pt x="71117" y="21375"/>
                </a:cubicBezTo>
                <a:lnTo>
                  <a:pt x="71117" y="21375"/>
                </a:lnTo>
                <a:cubicBezTo>
                  <a:pt x="71317" y="21290"/>
                  <a:pt x="71519" y="21216"/>
                  <a:pt x="71730" y="21142"/>
                </a:cubicBezTo>
                <a:cubicBezTo>
                  <a:pt x="72391" y="20947"/>
                  <a:pt x="73072" y="20831"/>
                  <a:pt x="73772" y="20792"/>
                </a:cubicBezTo>
                <a:cubicBezTo>
                  <a:pt x="74472" y="20733"/>
                  <a:pt x="75153" y="20617"/>
                  <a:pt x="75834" y="20519"/>
                </a:cubicBezTo>
                <a:cubicBezTo>
                  <a:pt x="76184" y="20461"/>
                  <a:pt x="76514" y="20422"/>
                  <a:pt x="76864" y="20364"/>
                </a:cubicBezTo>
                <a:cubicBezTo>
                  <a:pt x="84305" y="19398"/>
                  <a:pt x="92086" y="18108"/>
                  <a:pt x="99768" y="18108"/>
                </a:cubicBezTo>
                <a:cubicBezTo>
                  <a:pt x="103993" y="18108"/>
                  <a:pt x="108189" y="18498"/>
                  <a:pt x="112282" y="19547"/>
                </a:cubicBezTo>
                <a:cubicBezTo>
                  <a:pt x="112943" y="19722"/>
                  <a:pt x="113624" y="19916"/>
                  <a:pt x="114304" y="20111"/>
                </a:cubicBezTo>
                <a:cubicBezTo>
                  <a:pt x="117066" y="20831"/>
                  <a:pt x="119400" y="22484"/>
                  <a:pt x="121481" y="24448"/>
                </a:cubicBezTo>
                <a:lnTo>
                  <a:pt x="121481" y="8111"/>
                </a:lnTo>
                <a:cubicBezTo>
                  <a:pt x="120509" y="7780"/>
                  <a:pt x="119517" y="7469"/>
                  <a:pt x="118486" y="7197"/>
                </a:cubicBezTo>
                <a:cubicBezTo>
                  <a:pt x="117922" y="7041"/>
                  <a:pt x="117338" y="6885"/>
                  <a:pt x="116755" y="6749"/>
                </a:cubicBezTo>
                <a:cubicBezTo>
                  <a:pt x="116171" y="6613"/>
                  <a:pt x="115569" y="6496"/>
                  <a:pt x="114966" y="6399"/>
                </a:cubicBezTo>
                <a:cubicBezTo>
                  <a:pt x="113760" y="6146"/>
                  <a:pt x="112534" y="6010"/>
                  <a:pt x="111270" y="5855"/>
                </a:cubicBezTo>
                <a:cubicBezTo>
                  <a:pt x="110648" y="5777"/>
                  <a:pt x="110006" y="5738"/>
                  <a:pt x="109364" y="5718"/>
                </a:cubicBezTo>
                <a:lnTo>
                  <a:pt x="108392" y="5660"/>
                </a:lnTo>
                <a:lnTo>
                  <a:pt x="107419" y="5641"/>
                </a:lnTo>
                <a:close/>
                <a:moveTo>
                  <a:pt x="0" y="0"/>
                </a:moveTo>
                <a:lnTo>
                  <a:pt x="0" y="17952"/>
                </a:lnTo>
                <a:cubicBezTo>
                  <a:pt x="2743" y="20480"/>
                  <a:pt x="5699" y="22795"/>
                  <a:pt x="8811" y="24857"/>
                </a:cubicBezTo>
                <a:cubicBezTo>
                  <a:pt x="11028" y="26354"/>
                  <a:pt x="13362" y="27677"/>
                  <a:pt x="15774" y="28844"/>
                </a:cubicBezTo>
                <a:cubicBezTo>
                  <a:pt x="18341" y="30069"/>
                  <a:pt x="21006" y="31080"/>
                  <a:pt x="23729" y="31878"/>
                </a:cubicBezTo>
                <a:cubicBezTo>
                  <a:pt x="26568" y="32695"/>
                  <a:pt x="29466" y="33278"/>
                  <a:pt x="32403" y="33609"/>
                </a:cubicBezTo>
                <a:lnTo>
                  <a:pt x="33531" y="33745"/>
                </a:lnTo>
                <a:lnTo>
                  <a:pt x="34659" y="33823"/>
                </a:lnTo>
                <a:cubicBezTo>
                  <a:pt x="35048" y="33862"/>
                  <a:pt x="35418" y="33881"/>
                  <a:pt x="35787" y="33901"/>
                </a:cubicBezTo>
                <a:lnTo>
                  <a:pt x="36935" y="33959"/>
                </a:lnTo>
                <a:cubicBezTo>
                  <a:pt x="37304" y="33959"/>
                  <a:pt x="37693" y="33978"/>
                  <a:pt x="38063" y="33978"/>
                </a:cubicBezTo>
                <a:lnTo>
                  <a:pt x="40358" y="33978"/>
                </a:lnTo>
                <a:cubicBezTo>
                  <a:pt x="40727" y="33978"/>
                  <a:pt x="41116" y="33959"/>
                  <a:pt x="41486" y="33939"/>
                </a:cubicBezTo>
                <a:cubicBezTo>
                  <a:pt x="44559" y="33745"/>
                  <a:pt x="47593" y="33123"/>
                  <a:pt x="50491" y="32111"/>
                </a:cubicBezTo>
                <a:cubicBezTo>
                  <a:pt x="53350" y="31080"/>
                  <a:pt x="56112" y="29797"/>
                  <a:pt x="58738" y="28299"/>
                </a:cubicBezTo>
                <a:cubicBezTo>
                  <a:pt x="59399" y="27930"/>
                  <a:pt x="60041" y="27579"/>
                  <a:pt x="60663" y="27210"/>
                </a:cubicBezTo>
                <a:lnTo>
                  <a:pt x="61616" y="26665"/>
                </a:lnTo>
                <a:cubicBezTo>
                  <a:pt x="61927" y="26471"/>
                  <a:pt x="62238" y="26315"/>
                  <a:pt x="62550" y="26121"/>
                </a:cubicBezTo>
                <a:cubicBezTo>
                  <a:pt x="63172" y="25751"/>
                  <a:pt x="63775" y="25382"/>
                  <a:pt x="64397" y="25032"/>
                </a:cubicBezTo>
                <a:cubicBezTo>
                  <a:pt x="65000" y="24662"/>
                  <a:pt x="65623" y="24312"/>
                  <a:pt x="66226" y="23962"/>
                </a:cubicBezTo>
                <a:cubicBezTo>
                  <a:pt x="66848" y="23612"/>
                  <a:pt x="67412" y="23242"/>
                  <a:pt x="68015" y="22912"/>
                </a:cubicBezTo>
                <a:cubicBezTo>
                  <a:pt x="68618" y="22581"/>
                  <a:pt x="69221" y="22231"/>
                  <a:pt x="69843" y="21939"/>
                </a:cubicBezTo>
                <a:cubicBezTo>
                  <a:pt x="70154" y="21803"/>
                  <a:pt x="70465" y="21667"/>
                  <a:pt x="70776" y="21531"/>
                </a:cubicBezTo>
                <a:lnTo>
                  <a:pt x="70776" y="21531"/>
                </a:lnTo>
                <a:cubicBezTo>
                  <a:pt x="70465" y="21667"/>
                  <a:pt x="70135" y="21784"/>
                  <a:pt x="69824" y="21920"/>
                </a:cubicBezTo>
                <a:cubicBezTo>
                  <a:pt x="69182" y="22153"/>
                  <a:pt x="68540" y="22386"/>
                  <a:pt x="67879" y="22581"/>
                </a:cubicBezTo>
                <a:cubicBezTo>
                  <a:pt x="67548" y="22678"/>
                  <a:pt x="67217" y="22775"/>
                  <a:pt x="66887" y="22873"/>
                </a:cubicBezTo>
                <a:cubicBezTo>
                  <a:pt x="66556" y="22970"/>
                  <a:pt x="66226" y="23067"/>
                  <a:pt x="65875" y="23145"/>
                </a:cubicBezTo>
                <a:cubicBezTo>
                  <a:pt x="65389" y="23262"/>
                  <a:pt x="64884" y="23398"/>
                  <a:pt x="64378" y="23476"/>
                </a:cubicBezTo>
                <a:cubicBezTo>
                  <a:pt x="63872" y="23553"/>
                  <a:pt x="63347" y="23651"/>
                  <a:pt x="62841" y="23709"/>
                </a:cubicBezTo>
                <a:cubicBezTo>
                  <a:pt x="59931" y="24135"/>
                  <a:pt x="57049" y="24338"/>
                  <a:pt x="54201" y="24338"/>
                </a:cubicBezTo>
                <a:cubicBezTo>
                  <a:pt x="33752" y="24338"/>
                  <a:pt x="15040" y="13862"/>
                  <a:pt x="0" y="0"/>
                </a:cubicBezTo>
                <a:close/>
              </a:path>
            </a:pathLst>
          </a:custGeom>
          <a:solidFill>
            <a:srgbClr val="A56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1"/>
          <p:cNvSpPr/>
          <p:nvPr/>
        </p:nvSpPr>
        <p:spPr>
          <a:xfrm rot="-7492483">
            <a:off x="900590" y="1881152"/>
            <a:ext cx="11970075" cy="2100205"/>
          </a:xfrm>
          <a:custGeom>
            <a:avLst/>
            <a:gdLst/>
            <a:ahLst/>
            <a:cxnLst/>
            <a:rect l="l" t="t" r="r" b="b"/>
            <a:pathLst>
              <a:path w="121482" h="33979" extrusionOk="0">
                <a:moveTo>
                  <a:pt x="71117" y="21375"/>
                </a:moveTo>
                <a:cubicBezTo>
                  <a:pt x="71003" y="21423"/>
                  <a:pt x="70890" y="21474"/>
                  <a:pt x="70777" y="21531"/>
                </a:cubicBezTo>
                <a:cubicBezTo>
                  <a:pt x="70890" y="21481"/>
                  <a:pt x="71004" y="21429"/>
                  <a:pt x="71117" y="21375"/>
                </a:cubicBezTo>
                <a:close/>
                <a:moveTo>
                  <a:pt x="107419" y="5641"/>
                </a:moveTo>
                <a:cubicBezTo>
                  <a:pt x="106116" y="5641"/>
                  <a:pt x="104794" y="5718"/>
                  <a:pt x="103471" y="5816"/>
                </a:cubicBezTo>
                <a:cubicBezTo>
                  <a:pt x="102810" y="5893"/>
                  <a:pt x="102148" y="5991"/>
                  <a:pt x="101468" y="6088"/>
                </a:cubicBezTo>
                <a:cubicBezTo>
                  <a:pt x="100806" y="6185"/>
                  <a:pt x="100145" y="6302"/>
                  <a:pt x="99484" y="6438"/>
                </a:cubicBezTo>
                <a:cubicBezTo>
                  <a:pt x="98803" y="6594"/>
                  <a:pt x="98142" y="6769"/>
                  <a:pt x="97481" y="6944"/>
                </a:cubicBezTo>
                <a:cubicBezTo>
                  <a:pt x="97150" y="7041"/>
                  <a:pt x="96819" y="7119"/>
                  <a:pt x="96489" y="7216"/>
                </a:cubicBezTo>
                <a:lnTo>
                  <a:pt x="96003" y="7372"/>
                </a:lnTo>
                <a:cubicBezTo>
                  <a:pt x="95847" y="7430"/>
                  <a:pt x="95672" y="7488"/>
                  <a:pt x="95516" y="7547"/>
                </a:cubicBezTo>
                <a:cubicBezTo>
                  <a:pt x="94855" y="7761"/>
                  <a:pt x="94213" y="8013"/>
                  <a:pt x="93552" y="8266"/>
                </a:cubicBezTo>
                <a:cubicBezTo>
                  <a:pt x="92891" y="8519"/>
                  <a:pt x="92249" y="8753"/>
                  <a:pt x="91607" y="9064"/>
                </a:cubicBezTo>
                <a:lnTo>
                  <a:pt x="90634" y="9511"/>
                </a:lnTo>
                <a:lnTo>
                  <a:pt x="89681" y="9978"/>
                </a:lnTo>
                <a:cubicBezTo>
                  <a:pt x="89040" y="10289"/>
                  <a:pt x="88398" y="10581"/>
                  <a:pt x="87775" y="10950"/>
                </a:cubicBezTo>
                <a:lnTo>
                  <a:pt x="85928" y="12001"/>
                </a:lnTo>
                <a:lnTo>
                  <a:pt x="84994" y="12487"/>
                </a:lnTo>
                <a:lnTo>
                  <a:pt x="84527" y="12759"/>
                </a:lnTo>
                <a:lnTo>
                  <a:pt x="84080" y="13031"/>
                </a:lnTo>
                <a:cubicBezTo>
                  <a:pt x="82855" y="13790"/>
                  <a:pt x="81649" y="14510"/>
                  <a:pt x="80462" y="15268"/>
                </a:cubicBezTo>
                <a:cubicBezTo>
                  <a:pt x="79276" y="16027"/>
                  <a:pt x="78090" y="16805"/>
                  <a:pt x="76903" y="17544"/>
                </a:cubicBezTo>
                <a:cubicBezTo>
                  <a:pt x="76320" y="17933"/>
                  <a:pt x="75736" y="18322"/>
                  <a:pt x="75153" y="18711"/>
                </a:cubicBezTo>
                <a:cubicBezTo>
                  <a:pt x="74569" y="19080"/>
                  <a:pt x="73986" y="19469"/>
                  <a:pt x="73422" y="19897"/>
                </a:cubicBezTo>
                <a:cubicBezTo>
                  <a:pt x="73130" y="20091"/>
                  <a:pt x="72858" y="20305"/>
                  <a:pt x="72566" y="20519"/>
                </a:cubicBezTo>
                <a:cubicBezTo>
                  <a:pt x="72294" y="20733"/>
                  <a:pt x="72002" y="20928"/>
                  <a:pt x="71691" y="21083"/>
                </a:cubicBezTo>
                <a:cubicBezTo>
                  <a:pt x="71506" y="21182"/>
                  <a:pt x="71313" y="21281"/>
                  <a:pt x="71117" y="21375"/>
                </a:cubicBezTo>
                <a:lnTo>
                  <a:pt x="71117" y="21375"/>
                </a:lnTo>
                <a:cubicBezTo>
                  <a:pt x="71317" y="21290"/>
                  <a:pt x="71519" y="21216"/>
                  <a:pt x="71730" y="21142"/>
                </a:cubicBezTo>
                <a:cubicBezTo>
                  <a:pt x="72391" y="20947"/>
                  <a:pt x="73072" y="20831"/>
                  <a:pt x="73772" y="20792"/>
                </a:cubicBezTo>
                <a:cubicBezTo>
                  <a:pt x="74472" y="20733"/>
                  <a:pt x="75153" y="20617"/>
                  <a:pt x="75834" y="20519"/>
                </a:cubicBezTo>
                <a:cubicBezTo>
                  <a:pt x="76184" y="20461"/>
                  <a:pt x="76514" y="20422"/>
                  <a:pt x="76864" y="20364"/>
                </a:cubicBezTo>
                <a:cubicBezTo>
                  <a:pt x="84305" y="19398"/>
                  <a:pt x="92086" y="18108"/>
                  <a:pt x="99768" y="18108"/>
                </a:cubicBezTo>
                <a:cubicBezTo>
                  <a:pt x="103993" y="18108"/>
                  <a:pt x="108189" y="18498"/>
                  <a:pt x="112282" y="19547"/>
                </a:cubicBezTo>
                <a:cubicBezTo>
                  <a:pt x="112943" y="19722"/>
                  <a:pt x="113624" y="19916"/>
                  <a:pt x="114304" y="20111"/>
                </a:cubicBezTo>
                <a:cubicBezTo>
                  <a:pt x="117066" y="20831"/>
                  <a:pt x="119400" y="22484"/>
                  <a:pt x="121481" y="24448"/>
                </a:cubicBezTo>
                <a:lnTo>
                  <a:pt x="121481" y="8111"/>
                </a:lnTo>
                <a:cubicBezTo>
                  <a:pt x="120509" y="7780"/>
                  <a:pt x="119517" y="7469"/>
                  <a:pt x="118486" y="7197"/>
                </a:cubicBezTo>
                <a:cubicBezTo>
                  <a:pt x="117922" y="7041"/>
                  <a:pt x="117338" y="6885"/>
                  <a:pt x="116755" y="6749"/>
                </a:cubicBezTo>
                <a:cubicBezTo>
                  <a:pt x="116171" y="6613"/>
                  <a:pt x="115569" y="6496"/>
                  <a:pt x="114966" y="6399"/>
                </a:cubicBezTo>
                <a:cubicBezTo>
                  <a:pt x="113760" y="6146"/>
                  <a:pt x="112534" y="6010"/>
                  <a:pt x="111270" y="5855"/>
                </a:cubicBezTo>
                <a:cubicBezTo>
                  <a:pt x="110648" y="5777"/>
                  <a:pt x="110006" y="5738"/>
                  <a:pt x="109364" y="5718"/>
                </a:cubicBezTo>
                <a:lnTo>
                  <a:pt x="108392" y="5660"/>
                </a:lnTo>
                <a:lnTo>
                  <a:pt x="107419" y="5641"/>
                </a:lnTo>
                <a:close/>
                <a:moveTo>
                  <a:pt x="0" y="0"/>
                </a:moveTo>
                <a:lnTo>
                  <a:pt x="0" y="17952"/>
                </a:lnTo>
                <a:cubicBezTo>
                  <a:pt x="2743" y="20480"/>
                  <a:pt x="5699" y="22795"/>
                  <a:pt x="8811" y="24857"/>
                </a:cubicBezTo>
                <a:cubicBezTo>
                  <a:pt x="11028" y="26354"/>
                  <a:pt x="13362" y="27677"/>
                  <a:pt x="15774" y="28844"/>
                </a:cubicBezTo>
                <a:cubicBezTo>
                  <a:pt x="18341" y="30069"/>
                  <a:pt x="21006" y="31080"/>
                  <a:pt x="23729" y="31878"/>
                </a:cubicBezTo>
                <a:cubicBezTo>
                  <a:pt x="26568" y="32695"/>
                  <a:pt x="29466" y="33278"/>
                  <a:pt x="32403" y="33609"/>
                </a:cubicBezTo>
                <a:lnTo>
                  <a:pt x="33531" y="33745"/>
                </a:lnTo>
                <a:lnTo>
                  <a:pt x="34659" y="33823"/>
                </a:lnTo>
                <a:cubicBezTo>
                  <a:pt x="35048" y="33862"/>
                  <a:pt x="35418" y="33881"/>
                  <a:pt x="35787" y="33901"/>
                </a:cubicBezTo>
                <a:lnTo>
                  <a:pt x="36935" y="33959"/>
                </a:lnTo>
                <a:cubicBezTo>
                  <a:pt x="37304" y="33959"/>
                  <a:pt x="37693" y="33978"/>
                  <a:pt x="38063" y="33978"/>
                </a:cubicBezTo>
                <a:lnTo>
                  <a:pt x="40358" y="33978"/>
                </a:lnTo>
                <a:cubicBezTo>
                  <a:pt x="40727" y="33978"/>
                  <a:pt x="41116" y="33959"/>
                  <a:pt x="41486" y="33939"/>
                </a:cubicBezTo>
                <a:cubicBezTo>
                  <a:pt x="44559" y="33745"/>
                  <a:pt x="47593" y="33123"/>
                  <a:pt x="50491" y="32111"/>
                </a:cubicBezTo>
                <a:cubicBezTo>
                  <a:pt x="53350" y="31080"/>
                  <a:pt x="56112" y="29797"/>
                  <a:pt x="58738" y="28299"/>
                </a:cubicBezTo>
                <a:cubicBezTo>
                  <a:pt x="59399" y="27930"/>
                  <a:pt x="60041" y="27579"/>
                  <a:pt x="60663" y="27210"/>
                </a:cubicBezTo>
                <a:lnTo>
                  <a:pt x="61616" y="26665"/>
                </a:lnTo>
                <a:cubicBezTo>
                  <a:pt x="61927" y="26471"/>
                  <a:pt x="62238" y="26315"/>
                  <a:pt x="62550" y="26121"/>
                </a:cubicBezTo>
                <a:cubicBezTo>
                  <a:pt x="63172" y="25751"/>
                  <a:pt x="63775" y="25382"/>
                  <a:pt x="64397" y="25032"/>
                </a:cubicBezTo>
                <a:cubicBezTo>
                  <a:pt x="65000" y="24662"/>
                  <a:pt x="65623" y="24312"/>
                  <a:pt x="66226" y="23962"/>
                </a:cubicBezTo>
                <a:cubicBezTo>
                  <a:pt x="66848" y="23612"/>
                  <a:pt x="67412" y="23242"/>
                  <a:pt x="68015" y="22912"/>
                </a:cubicBezTo>
                <a:cubicBezTo>
                  <a:pt x="68618" y="22581"/>
                  <a:pt x="69221" y="22231"/>
                  <a:pt x="69843" y="21939"/>
                </a:cubicBezTo>
                <a:cubicBezTo>
                  <a:pt x="70154" y="21803"/>
                  <a:pt x="70465" y="21667"/>
                  <a:pt x="70776" y="21531"/>
                </a:cubicBezTo>
                <a:lnTo>
                  <a:pt x="70776" y="21531"/>
                </a:lnTo>
                <a:cubicBezTo>
                  <a:pt x="70465" y="21667"/>
                  <a:pt x="70135" y="21784"/>
                  <a:pt x="69824" y="21920"/>
                </a:cubicBezTo>
                <a:cubicBezTo>
                  <a:pt x="69182" y="22153"/>
                  <a:pt x="68540" y="22386"/>
                  <a:pt x="67879" y="22581"/>
                </a:cubicBezTo>
                <a:cubicBezTo>
                  <a:pt x="67548" y="22678"/>
                  <a:pt x="67217" y="22775"/>
                  <a:pt x="66887" y="22873"/>
                </a:cubicBezTo>
                <a:cubicBezTo>
                  <a:pt x="66556" y="22970"/>
                  <a:pt x="66226" y="23067"/>
                  <a:pt x="65875" y="23145"/>
                </a:cubicBezTo>
                <a:cubicBezTo>
                  <a:pt x="65389" y="23262"/>
                  <a:pt x="64884" y="23398"/>
                  <a:pt x="64378" y="23476"/>
                </a:cubicBezTo>
                <a:cubicBezTo>
                  <a:pt x="63872" y="23553"/>
                  <a:pt x="63347" y="23651"/>
                  <a:pt x="62841" y="23709"/>
                </a:cubicBezTo>
                <a:cubicBezTo>
                  <a:pt x="59931" y="24135"/>
                  <a:pt x="57049" y="24338"/>
                  <a:pt x="54201" y="24338"/>
                </a:cubicBezTo>
                <a:cubicBezTo>
                  <a:pt x="33752" y="24338"/>
                  <a:pt x="15040" y="13862"/>
                  <a:pt x="0" y="0"/>
                </a:cubicBezTo>
                <a:close/>
              </a:path>
            </a:pathLst>
          </a:custGeom>
          <a:solidFill>
            <a:srgbClr val="A56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1"/>
          <p:cNvSpPr/>
          <p:nvPr/>
        </p:nvSpPr>
        <p:spPr>
          <a:xfrm>
            <a:off x="-239375" y="1443175"/>
            <a:ext cx="9423300" cy="2538300"/>
          </a:xfrm>
          <a:prstGeom prst="rect">
            <a:avLst/>
          </a:prstGeom>
          <a:solidFill>
            <a:schemeClr val="accent5"/>
          </a:solidFill>
          <a:ln>
            <a:noFill/>
          </a:ln>
          <a:effectLst>
            <a:outerShdw blurRad="57150" dist="19050" dir="5400000" algn="bl" rotWithShape="0">
              <a:srgbClr val="999999">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1"/>
          <p:cNvSpPr txBox="1">
            <a:spLocks noGrp="1"/>
          </p:cNvSpPr>
          <p:nvPr>
            <p:ph type="title" hasCustomPrompt="1"/>
          </p:nvPr>
        </p:nvSpPr>
        <p:spPr>
          <a:xfrm>
            <a:off x="1417650" y="1539313"/>
            <a:ext cx="6308700" cy="15822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2" name="Google Shape;62;p11"/>
          <p:cNvSpPr txBox="1">
            <a:spLocks noGrp="1"/>
          </p:cNvSpPr>
          <p:nvPr>
            <p:ph type="body" idx="1"/>
          </p:nvPr>
        </p:nvSpPr>
        <p:spPr>
          <a:xfrm>
            <a:off x="2064800" y="3277988"/>
            <a:ext cx="5014500" cy="4002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Clr>
                <a:schemeClr val="dk1"/>
              </a:buClr>
              <a:buSzPts val="1400"/>
              <a:buChar char="●"/>
              <a:defRPr>
                <a:solidFill>
                  <a:schemeClr val="dk1"/>
                </a:solidFill>
              </a:defRPr>
            </a:lvl1pPr>
            <a:lvl2pPr marL="914400" lvl="1" indent="-317500" algn="ctr">
              <a:spcBef>
                <a:spcPts val="1600"/>
              </a:spcBef>
              <a:spcAft>
                <a:spcPts val="0"/>
              </a:spcAft>
              <a:buClr>
                <a:schemeClr val="dk1"/>
              </a:buClr>
              <a:buSzPts val="1400"/>
              <a:buChar char="○"/>
              <a:defRPr>
                <a:solidFill>
                  <a:schemeClr val="dk1"/>
                </a:solidFill>
              </a:defRPr>
            </a:lvl2pPr>
            <a:lvl3pPr marL="1371600" lvl="2" indent="-317500" algn="ctr">
              <a:spcBef>
                <a:spcPts val="1600"/>
              </a:spcBef>
              <a:spcAft>
                <a:spcPts val="0"/>
              </a:spcAft>
              <a:buClr>
                <a:schemeClr val="dk1"/>
              </a:buClr>
              <a:buSzPts val="1400"/>
              <a:buChar char="■"/>
              <a:defRPr>
                <a:solidFill>
                  <a:schemeClr val="dk1"/>
                </a:solidFill>
              </a:defRPr>
            </a:lvl3pPr>
            <a:lvl4pPr marL="1828800" lvl="3" indent="-317500" algn="ctr">
              <a:spcBef>
                <a:spcPts val="1600"/>
              </a:spcBef>
              <a:spcAft>
                <a:spcPts val="0"/>
              </a:spcAft>
              <a:buClr>
                <a:schemeClr val="dk1"/>
              </a:buClr>
              <a:buSzPts val="1400"/>
              <a:buChar char="●"/>
              <a:defRPr>
                <a:solidFill>
                  <a:schemeClr val="dk1"/>
                </a:solidFill>
              </a:defRPr>
            </a:lvl4pPr>
            <a:lvl5pPr marL="2286000" lvl="4" indent="-317500" algn="ctr">
              <a:spcBef>
                <a:spcPts val="1600"/>
              </a:spcBef>
              <a:spcAft>
                <a:spcPts val="0"/>
              </a:spcAft>
              <a:buClr>
                <a:schemeClr val="dk1"/>
              </a:buClr>
              <a:buSzPts val="1400"/>
              <a:buChar char="○"/>
              <a:defRPr>
                <a:solidFill>
                  <a:schemeClr val="dk1"/>
                </a:solidFill>
              </a:defRPr>
            </a:lvl5pPr>
            <a:lvl6pPr marL="2743200" lvl="5" indent="-317500" algn="ctr">
              <a:spcBef>
                <a:spcPts val="1600"/>
              </a:spcBef>
              <a:spcAft>
                <a:spcPts val="0"/>
              </a:spcAft>
              <a:buClr>
                <a:schemeClr val="dk1"/>
              </a:buClr>
              <a:buSzPts val="1400"/>
              <a:buChar char="■"/>
              <a:defRPr>
                <a:solidFill>
                  <a:schemeClr val="dk1"/>
                </a:solidFill>
              </a:defRPr>
            </a:lvl6pPr>
            <a:lvl7pPr marL="3200400" lvl="6" indent="-317500" algn="ctr">
              <a:spcBef>
                <a:spcPts val="1600"/>
              </a:spcBef>
              <a:spcAft>
                <a:spcPts val="0"/>
              </a:spcAft>
              <a:buClr>
                <a:schemeClr val="dk1"/>
              </a:buClr>
              <a:buSzPts val="1400"/>
              <a:buChar char="●"/>
              <a:defRPr>
                <a:solidFill>
                  <a:schemeClr val="dk1"/>
                </a:solidFill>
              </a:defRPr>
            </a:lvl7pPr>
            <a:lvl8pPr marL="3657600" lvl="7" indent="-317500" algn="ctr">
              <a:spcBef>
                <a:spcPts val="1600"/>
              </a:spcBef>
              <a:spcAft>
                <a:spcPts val="0"/>
              </a:spcAft>
              <a:buClr>
                <a:schemeClr val="dk1"/>
              </a:buClr>
              <a:buSzPts val="1400"/>
              <a:buChar char="○"/>
              <a:defRPr>
                <a:solidFill>
                  <a:schemeClr val="dk1"/>
                </a:solidFill>
              </a:defRPr>
            </a:lvl8pPr>
            <a:lvl9pPr marL="4114800" lvl="8" indent="-317500" algn="ctr">
              <a:spcBef>
                <a:spcPts val="1600"/>
              </a:spcBef>
              <a:spcAft>
                <a:spcPts val="1600"/>
              </a:spcAft>
              <a:buClr>
                <a:schemeClr val="dk1"/>
              </a:buClr>
              <a:buSzPts val="1400"/>
              <a:buChar char="■"/>
              <a:defRPr>
                <a:solidFill>
                  <a:schemeClr val="dk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4"/>
        <p:cNvGrpSpPr/>
        <p:nvPr/>
      </p:nvGrpSpPr>
      <p:grpSpPr>
        <a:xfrm>
          <a:off x="0" y="0"/>
          <a:ext cx="0" cy="0"/>
          <a:chOff x="0" y="0"/>
          <a:chExt cx="0" cy="0"/>
        </a:xfrm>
      </p:grpSpPr>
      <p:sp>
        <p:nvSpPr>
          <p:cNvPr id="65" name="Google Shape;65;p13"/>
          <p:cNvSpPr/>
          <p:nvPr/>
        </p:nvSpPr>
        <p:spPr>
          <a:xfrm>
            <a:off x="-170225" y="368825"/>
            <a:ext cx="9776400" cy="710400"/>
          </a:xfrm>
          <a:prstGeom prst="rect">
            <a:avLst/>
          </a:prstGeom>
          <a:solidFill>
            <a:schemeClr val="accent5"/>
          </a:solidFill>
          <a:ln>
            <a:noFill/>
          </a:ln>
          <a:effectLst>
            <a:outerShdw blurRad="57150" dist="19050" dir="5400000" algn="bl" rotWithShape="0">
              <a:srgbClr val="999999">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3"/>
          <p:cNvSpPr txBox="1">
            <a:spLocks noGrp="1"/>
          </p:cNvSpPr>
          <p:nvPr>
            <p:ph type="title"/>
          </p:nvPr>
        </p:nvSpPr>
        <p:spPr>
          <a:xfrm>
            <a:off x="540000" y="368825"/>
            <a:ext cx="33603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2800"/>
              <a:buFont typeface="Bebas Neue"/>
              <a:buNone/>
              <a:defRPr>
                <a:latin typeface="Bebas Neue"/>
                <a:ea typeface="Bebas Neue"/>
                <a:cs typeface="Bebas Neue"/>
                <a:sym typeface="Bebas Neue"/>
              </a:defRPr>
            </a:lvl2pPr>
            <a:lvl3pPr lvl="2">
              <a:spcBef>
                <a:spcPts val="0"/>
              </a:spcBef>
              <a:spcAft>
                <a:spcPts val="0"/>
              </a:spcAft>
              <a:buSzPts val="2800"/>
              <a:buFont typeface="Bebas Neue"/>
              <a:buNone/>
              <a:defRPr>
                <a:latin typeface="Bebas Neue"/>
                <a:ea typeface="Bebas Neue"/>
                <a:cs typeface="Bebas Neue"/>
                <a:sym typeface="Bebas Neue"/>
              </a:defRPr>
            </a:lvl3pPr>
            <a:lvl4pPr lvl="3">
              <a:spcBef>
                <a:spcPts val="0"/>
              </a:spcBef>
              <a:spcAft>
                <a:spcPts val="0"/>
              </a:spcAft>
              <a:buSzPts val="2800"/>
              <a:buFont typeface="Bebas Neue"/>
              <a:buNone/>
              <a:defRPr>
                <a:latin typeface="Bebas Neue"/>
                <a:ea typeface="Bebas Neue"/>
                <a:cs typeface="Bebas Neue"/>
                <a:sym typeface="Bebas Neue"/>
              </a:defRPr>
            </a:lvl4pPr>
            <a:lvl5pPr lvl="4">
              <a:spcBef>
                <a:spcPts val="0"/>
              </a:spcBef>
              <a:spcAft>
                <a:spcPts val="0"/>
              </a:spcAft>
              <a:buSzPts val="2800"/>
              <a:buFont typeface="Bebas Neue"/>
              <a:buNone/>
              <a:defRPr>
                <a:latin typeface="Bebas Neue"/>
                <a:ea typeface="Bebas Neue"/>
                <a:cs typeface="Bebas Neue"/>
                <a:sym typeface="Bebas Neue"/>
              </a:defRPr>
            </a:lvl5pPr>
            <a:lvl6pPr lvl="5">
              <a:spcBef>
                <a:spcPts val="0"/>
              </a:spcBef>
              <a:spcAft>
                <a:spcPts val="0"/>
              </a:spcAft>
              <a:buSzPts val="2800"/>
              <a:buFont typeface="Bebas Neue"/>
              <a:buNone/>
              <a:defRPr>
                <a:latin typeface="Bebas Neue"/>
                <a:ea typeface="Bebas Neue"/>
                <a:cs typeface="Bebas Neue"/>
                <a:sym typeface="Bebas Neue"/>
              </a:defRPr>
            </a:lvl6pPr>
            <a:lvl7pPr lvl="6">
              <a:spcBef>
                <a:spcPts val="0"/>
              </a:spcBef>
              <a:spcAft>
                <a:spcPts val="0"/>
              </a:spcAft>
              <a:buSzPts val="2800"/>
              <a:buFont typeface="Bebas Neue"/>
              <a:buNone/>
              <a:defRPr>
                <a:latin typeface="Bebas Neue"/>
                <a:ea typeface="Bebas Neue"/>
                <a:cs typeface="Bebas Neue"/>
                <a:sym typeface="Bebas Neue"/>
              </a:defRPr>
            </a:lvl7pPr>
            <a:lvl8pPr lvl="7">
              <a:spcBef>
                <a:spcPts val="0"/>
              </a:spcBef>
              <a:spcAft>
                <a:spcPts val="0"/>
              </a:spcAft>
              <a:buSzPts val="2800"/>
              <a:buFont typeface="Bebas Neue"/>
              <a:buNone/>
              <a:defRPr>
                <a:latin typeface="Bebas Neue"/>
                <a:ea typeface="Bebas Neue"/>
                <a:cs typeface="Bebas Neue"/>
                <a:sym typeface="Bebas Neue"/>
              </a:defRPr>
            </a:lvl8pPr>
            <a:lvl9pPr lvl="8">
              <a:spcBef>
                <a:spcPts val="0"/>
              </a:spcBef>
              <a:spcAft>
                <a:spcPts val="0"/>
              </a:spcAft>
              <a:buSzPts val="2800"/>
              <a:buFont typeface="Bebas Neue"/>
              <a:buNone/>
              <a:defRPr>
                <a:latin typeface="Bebas Neue"/>
                <a:ea typeface="Bebas Neue"/>
                <a:cs typeface="Bebas Neue"/>
                <a:sym typeface="Bebas Neue"/>
              </a:defRPr>
            </a:lvl9pPr>
          </a:lstStyle>
          <a:p>
            <a:endParaRPr/>
          </a:p>
        </p:txBody>
      </p:sp>
      <p:sp>
        <p:nvSpPr>
          <p:cNvPr id="67" name="Google Shape;67;p13"/>
          <p:cNvSpPr txBox="1">
            <a:spLocks noGrp="1"/>
          </p:cNvSpPr>
          <p:nvPr>
            <p:ph type="subTitle" idx="1"/>
          </p:nvPr>
        </p:nvSpPr>
        <p:spPr>
          <a:xfrm>
            <a:off x="4914075" y="1917775"/>
            <a:ext cx="28848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68" name="Google Shape;68;p13"/>
          <p:cNvSpPr txBox="1">
            <a:spLocks noGrp="1"/>
          </p:cNvSpPr>
          <p:nvPr>
            <p:ph type="subTitle" idx="2"/>
          </p:nvPr>
        </p:nvSpPr>
        <p:spPr>
          <a:xfrm>
            <a:off x="5113363" y="2222938"/>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69" name="Google Shape;69;p13"/>
          <p:cNvSpPr txBox="1">
            <a:spLocks noGrp="1"/>
          </p:cNvSpPr>
          <p:nvPr>
            <p:ph type="subTitle" idx="3"/>
          </p:nvPr>
        </p:nvSpPr>
        <p:spPr>
          <a:xfrm>
            <a:off x="1345188" y="1917775"/>
            <a:ext cx="28848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70" name="Google Shape;70;p13"/>
          <p:cNvSpPr txBox="1">
            <a:spLocks noGrp="1"/>
          </p:cNvSpPr>
          <p:nvPr>
            <p:ph type="subTitle" idx="4"/>
          </p:nvPr>
        </p:nvSpPr>
        <p:spPr>
          <a:xfrm>
            <a:off x="1544588" y="2222938"/>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71" name="Google Shape;71;p13"/>
          <p:cNvSpPr txBox="1">
            <a:spLocks noGrp="1"/>
          </p:cNvSpPr>
          <p:nvPr>
            <p:ph type="subTitle" idx="5"/>
          </p:nvPr>
        </p:nvSpPr>
        <p:spPr>
          <a:xfrm>
            <a:off x="4914075" y="3819652"/>
            <a:ext cx="28848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72" name="Google Shape;72;p13"/>
          <p:cNvSpPr txBox="1">
            <a:spLocks noGrp="1"/>
          </p:cNvSpPr>
          <p:nvPr>
            <p:ph type="subTitle" idx="6"/>
          </p:nvPr>
        </p:nvSpPr>
        <p:spPr>
          <a:xfrm>
            <a:off x="5113363" y="412482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73" name="Google Shape;73;p13"/>
          <p:cNvSpPr txBox="1">
            <a:spLocks noGrp="1"/>
          </p:cNvSpPr>
          <p:nvPr>
            <p:ph type="subTitle" idx="7"/>
          </p:nvPr>
        </p:nvSpPr>
        <p:spPr>
          <a:xfrm>
            <a:off x="1345188" y="3819650"/>
            <a:ext cx="28848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74" name="Google Shape;74;p13"/>
          <p:cNvSpPr txBox="1">
            <a:spLocks noGrp="1"/>
          </p:cNvSpPr>
          <p:nvPr>
            <p:ph type="subTitle" idx="8"/>
          </p:nvPr>
        </p:nvSpPr>
        <p:spPr>
          <a:xfrm>
            <a:off x="1544588" y="412482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75" name="Google Shape;75;p13"/>
          <p:cNvSpPr txBox="1">
            <a:spLocks noGrp="1"/>
          </p:cNvSpPr>
          <p:nvPr>
            <p:ph type="title" idx="9" hasCustomPrompt="1"/>
          </p:nvPr>
        </p:nvSpPr>
        <p:spPr>
          <a:xfrm>
            <a:off x="2267950" y="1264763"/>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5000"/>
            </a:lvl1pPr>
            <a:lvl2pPr lvl="1" algn="ctr" rtl="0">
              <a:spcBef>
                <a:spcPts val="0"/>
              </a:spcBef>
              <a:spcAft>
                <a:spcPts val="0"/>
              </a:spcAft>
              <a:buSzPts val="4000"/>
              <a:buFont typeface="Bebas Neue"/>
              <a:buNone/>
              <a:defRPr sz="4000">
                <a:latin typeface="Bebas Neue"/>
                <a:ea typeface="Bebas Neue"/>
                <a:cs typeface="Bebas Neue"/>
                <a:sym typeface="Bebas Neue"/>
              </a:defRPr>
            </a:lvl2pPr>
            <a:lvl3pPr lvl="2" algn="ctr" rtl="0">
              <a:spcBef>
                <a:spcPts val="0"/>
              </a:spcBef>
              <a:spcAft>
                <a:spcPts val="0"/>
              </a:spcAft>
              <a:buSzPts val="4000"/>
              <a:buFont typeface="Bebas Neue"/>
              <a:buNone/>
              <a:defRPr sz="4000">
                <a:latin typeface="Bebas Neue"/>
                <a:ea typeface="Bebas Neue"/>
                <a:cs typeface="Bebas Neue"/>
                <a:sym typeface="Bebas Neue"/>
              </a:defRPr>
            </a:lvl3pPr>
            <a:lvl4pPr lvl="3" algn="ctr" rtl="0">
              <a:spcBef>
                <a:spcPts val="0"/>
              </a:spcBef>
              <a:spcAft>
                <a:spcPts val="0"/>
              </a:spcAft>
              <a:buSzPts val="4000"/>
              <a:buFont typeface="Bebas Neue"/>
              <a:buNone/>
              <a:defRPr sz="4000">
                <a:latin typeface="Bebas Neue"/>
                <a:ea typeface="Bebas Neue"/>
                <a:cs typeface="Bebas Neue"/>
                <a:sym typeface="Bebas Neue"/>
              </a:defRPr>
            </a:lvl4pPr>
            <a:lvl5pPr lvl="4" algn="ctr" rtl="0">
              <a:spcBef>
                <a:spcPts val="0"/>
              </a:spcBef>
              <a:spcAft>
                <a:spcPts val="0"/>
              </a:spcAft>
              <a:buSzPts val="4000"/>
              <a:buFont typeface="Bebas Neue"/>
              <a:buNone/>
              <a:defRPr sz="4000">
                <a:latin typeface="Bebas Neue"/>
                <a:ea typeface="Bebas Neue"/>
                <a:cs typeface="Bebas Neue"/>
                <a:sym typeface="Bebas Neue"/>
              </a:defRPr>
            </a:lvl5pPr>
            <a:lvl6pPr lvl="5" algn="ctr" rtl="0">
              <a:spcBef>
                <a:spcPts val="0"/>
              </a:spcBef>
              <a:spcAft>
                <a:spcPts val="0"/>
              </a:spcAft>
              <a:buSzPts val="4000"/>
              <a:buFont typeface="Bebas Neue"/>
              <a:buNone/>
              <a:defRPr sz="4000">
                <a:latin typeface="Bebas Neue"/>
                <a:ea typeface="Bebas Neue"/>
                <a:cs typeface="Bebas Neue"/>
                <a:sym typeface="Bebas Neue"/>
              </a:defRPr>
            </a:lvl6pPr>
            <a:lvl7pPr lvl="6" algn="ctr" rtl="0">
              <a:spcBef>
                <a:spcPts val="0"/>
              </a:spcBef>
              <a:spcAft>
                <a:spcPts val="0"/>
              </a:spcAft>
              <a:buSzPts val="4000"/>
              <a:buFont typeface="Bebas Neue"/>
              <a:buNone/>
              <a:defRPr sz="4000">
                <a:latin typeface="Bebas Neue"/>
                <a:ea typeface="Bebas Neue"/>
                <a:cs typeface="Bebas Neue"/>
                <a:sym typeface="Bebas Neue"/>
              </a:defRPr>
            </a:lvl7pPr>
            <a:lvl8pPr lvl="7" algn="ctr" rtl="0">
              <a:spcBef>
                <a:spcPts val="0"/>
              </a:spcBef>
              <a:spcAft>
                <a:spcPts val="0"/>
              </a:spcAft>
              <a:buSzPts val="4000"/>
              <a:buFont typeface="Bebas Neue"/>
              <a:buNone/>
              <a:defRPr sz="4000">
                <a:latin typeface="Bebas Neue"/>
                <a:ea typeface="Bebas Neue"/>
                <a:cs typeface="Bebas Neue"/>
                <a:sym typeface="Bebas Neue"/>
              </a:defRPr>
            </a:lvl8pPr>
            <a:lvl9pPr lvl="8" algn="ctr" rtl="0">
              <a:spcBef>
                <a:spcPts val="0"/>
              </a:spcBef>
              <a:spcAft>
                <a:spcPts val="0"/>
              </a:spcAft>
              <a:buSzPts val="4000"/>
              <a:buFont typeface="Bebas Neue"/>
              <a:buNone/>
              <a:defRPr sz="4000">
                <a:latin typeface="Bebas Neue"/>
                <a:ea typeface="Bebas Neue"/>
                <a:cs typeface="Bebas Neue"/>
                <a:sym typeface="Bebas Neue"/>
              </a:defRPr>
            </a:lvl9pPr>
          </a:lstStyle>
          <a:p>
            <a:r>
              <a:t>xx%</a:t>
            </a:r>
          </a:p>
        </p:txBody>
      </p:sp>
      <p:sp>
        <p:nvSpPr>
          <p:cNvPr id="76" name="Google Shape;76;p13"/>
          <p:cNvSpPr txBox="1">
            <a:spLocks noGrp="1"/>
          </p:cNvSpPr>
          <p:nvPr>
            <p:ph type="title" idx="13" hasCustomPrompt="1"/>
          </p:nvPr>
        </p:nvSpPr>
        <p:spPr>
          <a:xfrm>
            <a:off x="5836838" y="1264763"/>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5000"/>
            </a:lvl1pPr>
            <a:lvl2pPr lvl="1" algn="ctr" rtl="0">
              <a:spcBef>
                <a:spcPts val="0"/>
              </a:spcBef>
              <a:spcAft>
                <a:spcPts val="0"/>
              </a:spcAft>
              <a:buSzPts val="4000"/>
              <a:buFont typeface="Bebas Neue"/>
              <a:buNone/>
              <a:defRPr sz="4000">
                <a:latin typeface="Bebas Neue"/>
                <a:ea typeface="Bebas Neue"/>
                <a:cs typeface="Bebas Neue"/>
                <a:sym typeface="Bebas Neue"/>
              </a:defRPr>
            </a:lvl2pPr>
            <a:lvl3pPr lvl="2" algn="ctr" rtl="0">
              <a:spcBef>
                <a:spcPts val="0"/>
              </a:spcBef>
              <a:spcAft>
                <a:spcPts val="0"/>
              </a:spcAft>
              <a:buSzPts val="4000"/>
              <a:buFont typeface="Bebas Neue"/>
              <a:buNone/>
              <a:defRPr sz="4000">
                <a:latin typeface="Bebas Neue"/>
                <a:ea typeface="Bebas Neue"/>
                <a:cs typeface="Bebas Neue"/>
                <a:sym typeface="Bebas Neue"/>
              </a:defRPr>
            </a:lvl3pPr>
            <a:lvl4pPr lvl="3" algn="ctr" rtl="0">
              <a:spcBef>
                <a:spcPts val="0"/>
              </a:spcBef>
              <a:spcAft>
                <a:spcPts val="0"/>
              </a:spcAft>
              <a:buSzPts val="4000"/>
              <a:buFont typeface="Bebas Neue"/>
              <a:buNone/>
              <a:defRPr sz="4000">
                <a:latin typeface="Bebas Neue"/>
                <a:ea typeface="Bebas Neue"/>
                <a:cs typeface="Bebas Neue"/>
                <a:sym typeface="Bebas Neue"/>
              </a:defRPr>
            </a:lvl4pPr>
            <a:lvl5pPr lvl="4" algn="ctr" rtl="0">
              <a:spcBef>
                <a:spcPts val="0"/>
              </a:spcBef>
              <a:spcAft>
                <a:spcPts val="0"/>
              </a:spcAft>
              <a:buSzPts val="4000"/>
              <a:buFont typeface="Bebas Neue"/>
              <a:buNone/>
              <a:defRPr sz="4000">
                <a:latin typeface="Bebas Neue"/>
                <a:ea typeface="Bebas Neue"/>
                <a:cs typeface="Bebas Neue"/>
                <a:sym typeface="Bebas Neue"/>
              </a:defRPr>
            </a:lvl5pPr>
            <a:lvl6pPr lvl="5" algn="ctr" rtl="0">
              <a:spcBef>
                <a:spcPts val="0"/>
              </a:spcBef>
              <a:spcAft>
                <a:spcPts val="0"/>
              </a:spcAft>
              <a:buSzPts val="4000"/>
              <a:buFont typeface="Bebas Neue"/>
              <a:buNone/>
              <a:defRPr sz="4000">
                <a:latin typeface="Bebas Neue"/>
                <a:ea typeface="Bebas Neue"/>
                <a:cs typeface="Bebas Neue"/>
                <a:sym typeface="Bebas Neue"/>
              </a:defRPr>
            </a:lvl6pPr>
            <a:lvl7pPr lvl="6" algn="ctr" rtl="0">
              <a:spcBef>
                <a:spcPts val="0"/>
              </a:spcBef>
              <a:spcAft>
                <a:spcPts val="0"/>
              </a:spcAft>
              <a:buSzPts val="4000"/>
              <a:buFont typeface="Bebas Neue"/>
              <a:buNone/>
              <a:defRPr sz="4000">
                <a:latin typeface="Bebas Neue"/>
                <a:ea typeface="Bebas Neue"/>
                <a:cs typeface="Bebas Neue"/>
                <a:sym typeface="Bebas Neue"/>
              </a:defRPr>
            </a:lvl7pPr>
            <a:lvl8pPr lvl="7" algn="ctr" rtl="0">
              <a:spcBef>
                <a:spcPts val="0"/>
              </a:spcBef>
              <a:spcAft>
                <a:spcPts val="0"/>
              </a:spcAft>
              <a:buSzPts val="4000"/>
              <a:buFont typeface="Bebas Neue"/>
              <a:buNone/>
              <a:defRPr sz="4000">
                <a:latin typeface="Bebas Neue"/>
                <a:ea typeface="Bebas Neue"/>
                <a:cs typeface="Bebas Neue"/>
                <a:sym typeface="Bebas Neue"/>
              </a:defRPr>
            </a:lvl8pPr>
            <a:lvl9pPr lvl="8" algn="ctr" rtl="0">
              <a:spcBef>
                <a:spcPts val="0"/>
              </a:spcBef>
              <a:spcAft>
                <a:spcPts val="0"/>
              </a:spcAft>
              <a:buSzPts val="4000"/>
              <a:buFont typeface="Bebas Neue"/>
              <a:buNone/>
              <a:defRPr sz="4000">
                <a:latin typeface="Bebas Neue"/>
                <a:ea typeface="Bebas Neue"/>
                <a:cs typeface="Bebas Neue"/>
                <a:sym typeface="Bebas Neue"/>
              </a:defRPr>
            </a:lvl9pPr>
          </a:lstStyle>
          <a:p>
            <a:r>
              <a:t>xx%</a:t>
            </a:r>
          </a:p>
        </p:txBody>
      </p:sp>
      <p:sp>
        <p:nvSpPr>
          <p:cNvPr id="77" name="Google Shape;77;p13"/>
          <p:cNvSpPr txBox="1">
            <a:spLocks noGrp="1"/>
          </p:cNvSpPr>
          <p:nvPr>
            <p:ph type="title" idx="14" hasCustomPrompt="1"/>
          </p:nvPr>
        </p:nvSpPr>
        <p:spPr>
          <a:xfrm>
            <a:off x="2267950" y="3164775"/>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5000"/>
            </a:lvl1pPr>
            <a:lvl2pPr lvl="1" algn="ctr" rtl="0">
              <a:spcBef>
                <a:spcPts val="0"/>
              </a:spcBef>
              <a:spcAft>
                <a:spcPts val="0"/>
              </a:spcAft>
              <a:buSzPts val="4000"/>
              <a:buFont typeface="Bebas Neue"/>
              <a:buNone/>
              <a:defRPr sz="4000">
                <a:latin typeface="Bebas Neue"/>
                <a:ea typeface="Bebas Neue"/>
                <a:cs typeface="Bebas Neue"/>
                <a:sym typeface="Bebas Neue"/>
              </a:defRPr>
            </a:lvl2pPr>
            <a:lvl3pPr lvl="2" algn="ctr" rtl="0">
              <a:spcBef>
                <a:spcPts val="0"/>
              </a:spcBef>
              <a:spcAft>
                <a:spcPts val="0"/>
              </a:spcAft>
              <a:buSzPts val="4000"/>
              <a:buFont typeface="Bebas Neue"/>
              <a:buNone/>
              <a:defRPr sz="4000">
                <a:latin typeface="Bebas Neue"/>
                <a:ea typeface="Bebas Neue"/>
                <a:cs typeface="Bebas Neue"/>
                <a:sym typeface="Bebas Neue"/>
              </a:defRPr>
            </a:lvl3pPr>
            <a:lvl4pPr lvl="3" algn="ctr" rtl="0">
              <a:spcBef>
                <a:spcPts val="0"/>
              </a:spcBef>
              <a:spcAft>
                <a:spcPts val="0"/>
              </a:spcAft>
              <a:buSzPts val="4000"/>
              <a:buFont typeface="Bebas Neue"/>
              <a:buNone/>
              <a:defRPr sz="4000">
                <a:latin typeface="Bebas Neue"/>
                <a:ea typeface="Bebas Neue"/>
                <a:cs typeface="Bebas Neue"/>
                <a:sym typeface="Bebas Neue"/>
              </a:defRPr>
            </a:lvl4pPr>
            <a:lvl5pPr lvl="4" algn="ctr" rtl="0">
              <a:spcBef>
                <a:spcPts val="0"/>
              </a:spcBef>
              <a:spcAft>
                <a:spcPts val="0"/>
              </a:spcAft>
              <a:buSzPts val="4000"/>
              <a:buFont typeface="Bebas Neue"/>
              <a:buNone/>
              <a:defRPr sz="4000">
                <a:latin typeface="Bebas Neue"/>
                <a:ea typeface="Bebas Neue"/>
                <a:cs typeface="Bebas Neue"/>
                <a:sym typeface="Bebas Neue"/>
              </a:defRPr>
            </a:lvl5pPr>
            <a:lvl6pPr lvl="5" algn="ctr" rtl="0">
              <a:spcBef>
                <a:spcPts val="0"/>
              </a:spcBef>
              <a:spcAft>
                <a:spcPts val="0"/>
              </a:spcAft>
              <a:buSzPts val="4000"/>
              <a:buFont typeface="Bebas Neue"/>
              <a:buNone/>
              <a:defRPr sz="4000">
                <a:latin typeface="Bebas Neue"/>
                <a:ea typeface="Bebas Neue"/>
                <a:cs typeface="Bebas Neue"/>
                <a:sym typeface="Bebas Neue"/>
              </a:defRPr>
            </a:lvl6pPr>
            <a:lvl7pPr lvl="6" algn="ctr" rtl="0">
              <a:spcBef>
                <a:spcPts val="0"/>
              </a:spcBef>
              <a:spcAft>
                <a:spcPts val="0"/>
              </a:spcAft>
              <a:buSzPts val="4000"/>
              <a:buFont typeface="Bebas Neue"/>
              <a:buNone/>
              <a:defRPr sz="4000">
                <a:latin typeface="Bebas Neue"/>
                <a:ea typeface="Bebas Neue"/>
                <a:cs typeface="Bebas Neue"/>
                <a:sym typeface="Bebas Neue"/>
              </a:defRPr>
            </a:lvl7pPr>
            <a:lvl8pPr lvl="7" algn="ctr" rtl="0">
              <a:spcBef>
                <a:spcPts val="0"/>
              </a:spcBef>
              <a:spcAft>
                <a:spcPts val="0"/>
              </a:spcAft>
              <a:buSzPts val="4000"/>
              <a:buFont typeface="Bebas Neue"/>
              <a:buNone/>
              <a:defRPr sz="4000">
                <a:latin typeface="Bebas Neue"/>
                <a:ea typeface="Bebas Neue"/>
                <a:cs typeface="Bebas Neue"/>
                <a:sym typeface="Bebas Neue"/>
              </a:defRPr>
            </a:lvl8pPr>
            <a:lvl9pPr lvl="8" algn="ctr" rtl="0">
              <a:spcBef>
                <a:spcPts val="0"/>
              </a:spcBef>
              <a:spcAft>
                <a:spcPts val="0"/>
              </a:spcAft>
              <a:buSzPts val="4000"/>
              <a:buFont typeface="Bebas Neue"/>
              <a:buNone/>
              <a:defRPr sz="4000">
                <a:latin typeface="Bebas Neue"/>
                <a:ea typeface="Bebas Neue"/>
                <a:cs typeface="Bebas Neue"/>
                <a:sym typeface="Bebas Neue"/>
              </a:defRPr>
            </a:lvl9pPr>
          </a:lstStyle>
          <a:p>
            <a:r>
              <a:t>xx%</a:t>
            </a:r>
          </a:p>
        </p:txBody>
      </p:sp>
      <p:sp>
        <p:nvSpPr>
          <p:cNvPr id="78" name="Google Shape;78;p13"/>
          <p:cNvSpPr txBox="1">
            <a:spLocks noGrp="1"/>
          </p:cNvSpPr>
          <p:nvPr>
            <p:ph type="title" idx="15" hasCustomPrompt="1"/>
          </p:nvPr>
        </p:nvSpPr>
        <p:spPr>
          <a:xfrm>
            <a:off x="5836838" y="3164775"/>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5000"/>
            </a:lvl1pPr>
            <a:lvl2pPr lvl="1" algn="ctr" rtl="0">
              <a:spcBef>
                <a:spcPts val="0"/>
              </a:spcBef>
              <a:spcAft>
                <a:spcPts val="0"/>
              </a:spcAft>
              <a:buSzPts val="4000"/>
              <a:buFont typeface="Bebas Neue"/>
              <a:buNone/>
              <a:defRPr sz="4000">
                <a:latin typeface="Bebas Neue"/>
                <a:ea typeface="Bebas Neue"/>
                <a:cs typeface="Bebas Neue"/>
                <a:sym typeface="Bebas Neue"/>
              </a:defRPr>
            </a:lvl2pPr>
            <a:lvl3pPr lvl="2" algn="ctr" rtl="0">
              <a:spcBef>
                <a:spcPts val="0"/>
              </a:spcBef>
              <a:spcAft>
                <a:spcPts val="0"/>
              </a:spcAft>
              <a:buSzPts val="4000"/>
              <a:buFont typeface="Bebas Neue"/>
              <a:buNone/>
              <a:defRPr sz="4000">
                <a:latin typeface="Bebas Neue"/>
                <a:ea typeface="Bebas Neue"/>
                <a:cs typeface="Bebas Neue"/>
                <a:sym typeface="Bebas Neue"/>
              </a:defRPr>
            </a:lvl3pPr>
            <a:lvl4pPr lvl="3" algn="ctr" rtl="0">
              <a:spcBef>
                <a:spcPts val="0"/>
              </a:spcBef>
              <a:spcAft>
                <a:spcPts val="0"/>
              </a:spcAft>
              <a:buSzPts val="4000"/>
              <a:buFont typeface="Bebas Neue"/>
              <a:buNone/>
              <a:defRPr sz="4000">
                <a:latin typeface="Bebas Neue"/>
                <a:ea typeface="Bebas Neue"/>
                <a:cs typeface="Bebas Neue"/>
                <a:sym typeface="Bebas Neue"/>
              </a:defRPr>
            </a:lvl4pPr>
            <a:lvl5pPr lvl="4" algn="ctr" rtl="0">
              <a:spcBef>
                <a:spcPts val="0"/>
              </a:spcBef>
              <a:spcAft>
                <a:spcPts val="0"/>
              </a:spcAft>
              <a:buSzPts val="4000"/>
              <a:buFont typeface="Bebas Neue"/>
              <a:buNone/>
              <a:defRPr sz="4000">
                <a:latin typeface="Bebas Neue"/>
                <a:ea typeface="Bebas Neue"/>
                <a:cs typeface="Bebas Neue"/>
                <a:sym typeface="Bebas Neue"/>
              </a:defRPr>
            </a:lvl5pPr>
            <a:lvl6pPr lvl="5" algn="ctr" rtl="0">
              <a:spcBef>
                <a:spcPts val="0"/>
              </a:spcBef>
              <a:spcAft>
                <a:spcPts val="0"/>
              </a:spcAft>
              <a:buSzPts val="4000"/>
              <a:buFont typeface="Bebas Neue"/>
              <a:buNone/>
              <a:defRPr sz="4000">
                <a:latin typeface="Bebas Neue"/>
                <a:ea typeface="Bebas Neue"/>
                <a:cs typeface="Bebas Neue"/>
                <a:sym typeface="Bebas Neue"/>
              </a:defRPr>
            </a:lvl6pPr>
            <a:lvl7pPr lvl="6" algn="ctr" rtl="0">
              <a:spcBef>
                <a:spcPts val="0"/>
              </a:spcBef>
              <a:spcAft>
                <a:spcPts val="0"/>
              </a:spcAft>
              <a:buSzPts val="4000"/>
              <a:buFont typeface="Bebas Neue"/>
              <a:buNone/>
              <a:defRPr sz="4000">
                <a:latin typeface="Bebas Neue"/>
                <a:ea typeface="Bebas Neue"/>
                <a:cs typeface="Bebas Neue"/>
                <a:sym typeface="Bebas Neue"/>
              </a:defRPr>
            </a:lvl7pPr>
            <a:lvl8pPr lvl="7" algn="ctr" rtl="0">
              <a:spcBef>
                <a:spcPts val="0"/>
              </a:spcBef>
              <a:spcAft>
                <a:spcPts val="0"/>
              </a:spcAft>
              <a:buSzPts val="4000"/>
              <a:buFont typeface="Bebas Neue"/>
              <a:buNone/>
              <a:defRPr sz="4000">
                <a:latin typeface="Bebas Neue"/>
                <a:ea typeface="Bebas Neue"/>
                <a:cs typeface="Bebas Neue"/>
                <a:sym typeface="Bebas Neue"/>
              </a:defRPr>
            </a:lvl8pPr>
            <a:lvl9pPr lvl="8" algn="ctr" rtl="0">
              <a:spcBef>
                <a:spcPts val="0"/>
              </a:spcBef>
              <a:spcAft>
                <a:spcPts val="0"/>
              </a:spcAft>
              <a:buSzPts val="4000"/>
              <a:buFont typeface="Bebas Neue"/>
              <a:buNone/>
              <a:defRPr sz="4000">
                <a:latin typeface="Bebas Neue"/>
                <a:ea typeface="Bebas Neue"/>
                <a:cs typeface="Bebas Neue"/>
                <a:sym typeface="Bebas Neue"/>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79"/>
        <p:cNvGrpSpPr/>
        <p:nvPr/>
      </p:nvGrpSpPr>
      <p:grpSpPr>
        <a:xfrm>
          <a:off x="0" y="0"/>
          <a:ext cx="0" cy="0"/>
          <a:chOff x="0" y="0"/>
          <a:chExt cx="0" cy="0"/>
        </a:xfrm>
      </p:grpSpPr>
      <p:sp>
        <p:nvSpPr>
          <p:cNvPr id="80" name="Google Shape;80;p14"/>
          <p:cNvSpPr/>
          <p:nvPr/>
        </p:nvSpPr>
        <p:spPr>
          <a:xfrm rot="-518302">
            <a:off x="-231824" y="3314370"/>
            <a:ext cx="9699007" cy="1510316"/>
          </a:xfrm>
          <a:custGeom>
            <a:avLst/>
            <a:gdLst/>
            <a:ahLst/>
            <a:cxnLst/>
            <a:rect l="l" t="t" r="r" b="b"/>
            <a:pathLst>
              <a:path w="121676" h="20435" extrusionOk="0">
                <a:moveTo>
                  <a:pt x="121676" y="1"/>
                </a:moveTo>
                <a:lnTo>
                  <a:pt x="121501" y="117"/>
                </a:lnTo>
                <a:cubicBezTo>
                  <a:pt x="120645" y="662"/>
                  <a:pt x="119381" y="1440"/>
                  <a:pt x="117805" y="2432"/>
                </a:cubicBezTo>
                <a:lnTo>
                  <a:pt x="116541" y="3190"/>
                </a:lnTo>
                <a:cubicBezTo>
                  <a:pt x="116327" y="3327"/>
                  <a:pt x="116094" y="3463"/>
                  <a:pt x="115861" y="3599"/>
                </a:cubicBezTo>
                <a:lnTo>
                  <a:pt x="115141" y="4007"/>
                </a:lnTo>
                <a:cubicBezTo>
                  <a:pt x="114655" y="4299"/>
                  <a:pt x="114168" y="4591"/>
                  <a:pt x="113643" y="4902"/>
                </a:cubicBezTo>
                <a:lnTo>
                  <a:pt x="112010" y="5816"/>
                </a:lnTo>
                <a:cubicBezTo>
                  <a:pt x="109753" y="7061"/>
                  <a:pt x="107167" y="8383"/>
                  <a:pt x="104308" y="9667"/>
                </a:cubicBezTo>
                <a:cubicBezTo>
                  <a:pt x="103588" y="9998"/>
                  <a:pt x="102849" y="10309"/>
                  <a:pt x="102110" y="10620"/>
                </a:cubicBezTo>
                <a:cubicBezTo>
                  <a:pt x="101740" y="10795"/>
                  <a:pt x="101351" y="10931"/>
                  <a:pt x="100962" y="11087"/>
                </a:cubicBezTo>
                <a:lnTo>
                  <a:pt x="99795" y="11554"/>
                </a:lnTo>
                <a:cubicBezTo>
                  <a:pt x="98220" y="12118"/>
                  <a:pt x="96586" y="12721"/>
                  <a:pt x="94875" y="13226"/>
                </a:cubicBezTo>
                <a:lnTo>
                  <a:pt x="94233" y="13421"/>
                </a:lnTo>
                <a:lnTo>
                  <a:pt x="93591" y="13596"/>
                </a:lnTo>
                <a:cubicBezTo>
                  <a:pt x="93163" y="13732"/>
                  <a:pt x="92735" y="13849"/>
                  <a:pt x="92288" y="13965"/>
                </a:cubicBezTo>
                <a:cubicBezTo>
                  <a:pt x="91413" y="14179"/>
                  <a:pt x="90518" y="14413"/>
                  <a:pt x="89604" y="14607"/>
                </a:cubicBezTo>
                <a:cubicBezTo>
                  <a:pt x="87795" y="15016"/>
                  <a:pt x="85928" y="15385"/>
                  <a:pt x="84022" y="15638"/>
                </a:cubicBezTo>
                <a:cubicBezTo>
                  <a:pt x="81305" y="16013"/>
                  <a:pt x="78569" y="16203"/>
                  <a:pt x="75828" y="16203"/>
                </a:cubicBezTo>
                <a:cubicBezTo>
                  <a:pt x="74586" y="16203"/>
                  <a:pt x="73343" y="16164"/>
                  <a:pt x="72099" y="16085"/>
                </a:cubicBezTo>
                <a:cubicBezTo>
                  <a:pt x="70057" y="15969"/>
                  <a:pt x="68015" y="15735"/>
                  <a:pt x="65934" y="15444"/>
                </a:cubicBezTo>
                <a:cubicBezTo>
                  <a:pt x="63872" y="15171"/>
                  <a:pt x="61791" y="14821"/>
                  <a:pt x="59710" y="14393"/>
                </a:cubicBezTo>
                <a:cubicBezTo>
                  <a:pt x="57649" y="13965"/>
                  <a:pt x="55587" y="13460"/>
                  <a:pt x="53525" y="12896"/>
                </a:cubicBezTo>
                <a:cubicBezTo>
                  <a:pt x="51464" y="12312"/>
                  <a:pt x="49460" y="11670"/>
                  <a:pt x="47477" y="10931"/>
                </a:cubicBezTo>
                <a:cubicBezTo>
                  <a:pt x="45493" y="10212"/>
                  <a:pt x="43548" y="9434"/>
                  <a:pt x="41642" y="8636"/>
                </a:cubicBezTo>
                <a:cubicBezTo>
                  <a:pt x="39736" y="7819"/>
                  <a:pt x="37869" y="6983"/>
                  <a:pt x="36021" y="6147"/>
                </a:cubicBezTo>
                <a:cubicBezTo>
                  <a:pt x="34173" y="5310"/>
                  <a:pt x="32325" y="4494"/>
                  <a:pt x="30478" y="3793"/>
                </a:cubicBezTo>
                <a:cubicBezTo>
                  <a:pt x="29544" y="3443"/>
                  <a:pt x="28630" y="3093"/>
                  <a:pt x="27697" y="2801"/>
                </a:cubicBezTo>
                <a:cubicBezTo>
                  <a:pt x="26744" y="2510"/>
                  <a:pt x="25810" y="2257"/>
                  <a:pt x="24837" y="2043"/>
                </a:cubicBezTo>
                <a:cubicBezTo>
                  <a:pt x="24585" y="1985"/>
                  <a:pt x="24371" y="1946"/>
                  <a:pt x="24137" y="1907"/>
                </a:cubicBezTo>
                <a:lnTo>
                  <a:pt x="23807" y="1829"/>
                </a:lnTo>
                <a:lnTo>
                  <a:pt x="23729" y="1810"/>
                </a:lnTo>
                <a:lnTo>
                  <a:pt x="23612" y="1810"/>
                </a:lnTo>
                <a:lnTo>
                  <a:pt x="23418" y="1790"/>
                </a:lnTo>
                <a:cubicBezTo>
                  <a:pt x="23184" y="1751"/>
                  <a:pt x="22931" y="1712"/>
                  <a:pt x="22698" y="1673"/>
                </a:cubicBezTo>
                <a:lnTo>
                  <a:pt x="21959" y="1596"/>
                </a:lnTo>
                <a:cubicBezTo>
                  <a:pt x="21235" y="1520"/>
                  <a:pt x="20500" y="1492"/>
                  <a:pt x="19762" y="1492"/>
                </a:cubicBezTo>
                <a:cubicBezTo>
                  <a:pt x="19548" y="1492"/>
                  <a:pt x="19334" y="1494"/>
                  <a:pt x="19119" y="1498"/>
                </a:cubicBezTo>
                <a:cubicBezTo>
                  <a:pt x="17330" y="1576"/>
                  <a:pt x="15541" y="1829"/>
                  <a:pt x="13810" y="2276"/>
                </a:cubicBezTo>
                <a:cubicBezTo>
                  <a:pt x="12973" y="2490"/>
                  <a:pt x="12176" y="2724"/>
                  <a:pt x="11398" y="2996"/>
                </a:cubicBezTo>
                <a:cubicBezTo>
                  <a:pt x="10620" y="3268"/>
                  <a:pt x="9900" y="3579"/>
                  <a:pt x="9181" y="3891"/>
                </a:cubicBezTo>
                <a:cubicBezTo>
                  <a:pt x="7858" y="4494"/>
                  <a:pt x="6575" y="5174"/>
                  <a:pt x="5330" y="5952"/>
                </a:cubicBezTo>
                <a:cubicBezTo>
                  <a:pt x="3424" y="7178"/>
                  <a:pt x="1634" y="8597"/>
                  <a:pt x="1" y="10192"/>
                </a:cubicBezTo>
                <a:lnTo>
                  <a:pt x="1" y="12585"/>
                </a:lnTo>
                <a:cubicBezTo>
                  <a:pt x="351" y="12332"/>
                  <a:pt x="720" y="12098"/>
                  <a:pt x="1109" y="11845"/>
                </a:cubicBezTo>
                <a:cubicBezTo>
                  <a:pt x="2957" y="10640"/>
                  <a:pt x="4863" y="9570"/>
                  <a:pt x="6847" y="8636"/>
                </a:cubicBezTo>
                <a:cubicBezTo>
                  <a:pt x="9356" y="7430"/>
                  <a:pt x="11981" y="6536"/>
                  <a:pt x="14685" y="5952"/>
                </a:cubicBezTo>
                <a:cubicBezTo>
                  <a:pt x="16202" y="5641"/>
                  <a:pt x="17758" y="5447"/>
                  <a:pt x="19314" y="5388"/>
                </a:cubicBezTo>
                <a:cubicBezTo>
                  <a:pt x="19819" y="5351"/>
                  <a:pt x="20333" y="5338"/>
                  <a:pt x="20854" y="5338"/>
                </a:cubicBezTo>
                <a:cubicBezTo>
                  <a:pt x="21155" y="5338"/>
                  <a:pt x="21458" y="5342"/>
                  <a:pt x="21764" y="5349"/>
                </a:cubicBezTo>
                <a:cubicBezTo>
                  <a:pt x="22173" y="5349"/>
                  <a:pt x="22581" y="5369"/>
                  <a:pt x="23009" y="5388"/>
                </a:cubicBezTo>
                <a:lnTo>
                  <a:pt x="23301" y="5388"/>
                </a:lnTo>
                <a:lnTo>
                  <a:pt x="23632" y="5427"/>
                </a:lnTo>
                <a:cubicBezTo>
                  <a:pt x="23865" y="5447"/>
                  <a:pt x="24098" y="5466"/>
                  <a:pt x="24312" y="5485"/>
                </a:cubicBezTo>
                <a:cubicBezTo>
                  <a:pt x="24740" y="5544"/>
                  <a:pt x="25149" y="5583"/>
                  <a:pt x="25596" y="5661"/>
                </a:cubicBezTo>
                <a:lnTo>
                  <a:pt x="26277" y="5738"/>
                </a:lnTo>
                <a:lnTo>
                  <a:pt x="26938" y="5855"/>
                </a:lnTo>
                <a:cubicBezTo>
                  <a:pt x="27852" y="5991"/>
                  <a:pt x="28766" y="6186"/>
                  <a:pt x="29700" y="6380"/>
                </a:cubicBezTo>
                <a:cubicBezTo>
                  <a:pt x="31548" y="6789"/>
                  <a:pt x="33454" y="7275"/>
                  <a:pt x="35360" y="7878"/>
                </a:cubicBezTo>
                <a:cubicBezTo>
                  <a:pt x="39191" y="9025"/>
                  <a:pt x="43062" y="10581"/>
                  <a:pt x="46971" y="12196"/>
                </a:cubicBezTo>
                <a:lnTo>
                  <a:pt x="52903" y="14627"/>
                </a:lnTo>
                <a:cubicBezTo>
                  <a:pt x="54906" y="15444"/>
                  <a:pt x="56929" y="16241"/>
                  <a:pt x="58971" y="16961"/>
                </a:cubicBezTo>
                <a:cubicBezTo>
                  <a:pt x="61033" y="17680"/>
                  <a:pt x="63133" y="18322"/>
                  <a:pt x="65273" y="18847"/>
                </a:cubicBezTo>
                <a:cubicBezTo>
                  <a:pt x="67393" y="19353"/>
                  <a:pt x="69552" y="19742"/>
                  <a:pt x="71710" y="19995"/>
                </a:cubicBezTo>
                <a:cubicBezTo>
                  <a:pt x="74079" y="20287"/>
                  <a:pt x="76465" y="20434"/>
                  <a:pt x="78850" y="20434"/>
                </a:cubicBezTo>
                <a:cubicBezTo>
                  <a:pt x="80754" y="20434"/>
                  <a:pt x="82656" y="20340"/>
                  <a:pt x="84547" y="20150"/>
                </a:cubicBezTo>
                <a:cubicBezTo>
                  <a:pt x="85072" y="20092"/>
                  <a:pt x="85597" y="20034"/>
                  <a:pt x="86103" y="19956"/>
                </a:cubicBezTo>
                <a:lnTo>
                  <a:pt x="87639" y="19722"/>
                </a:lnTo>
                <a:cubicBezTo>
                  <a:pt x="87892" y="19684"/>
                  <a:pt x="88145" y="19645"/>
                  <a:pt x="88398" y="19586"/>
                </a:cubicBezTo>
                <a:cubicBezTo>
                  <a:pt x="88651" y="19547"/>
                  <a:pt x="88904" y="19489"/>
                  <a:pt x="89137" y="19450"/>
                </a:cubicBezTo>
                <a:lnTo>
                  <a:pt x="89896" y="19295"/>
                </a:lnTo>
                <a:lnTo>
                  <a:pt x="90615" y="19119"/>
                </a:lnTo>
                <a:cubicBezTo>
                  <a:pt x="92541" y="18692"/>
                  <a:pt x="94427" y="18128"/>
                  <a:pt x="96275" y="17486"/>
                </a:cubicBezTo>
                <a:cubicBezTo>
                  <a:pt x="98084" y="16844"/>
                  <a:pt x="99776" y="16124"/>
                  <a:pt x="101410" y="15385"/>
                </a:cubicBezTo>
                <a:cubicBezTo>
                  <a:pt x="103043" y="14646"/>
                  <a:pt x="104580" y="13849"/>
                  <a:pt x="106000" y="13032"/>
                </a:cubicBezTo>
                <a:cubicBezTo>
                  <a:pt x="108606" y="11554"/>
                  <a:pt x="111115" y="9920"/>
                  <a:pt x="113507" y="8131"/>
                </a:cubicBezTo>
                <a:lnTo>
                  <a:pt x="115044" y="6964"/>
                </a:lnTo>
                <a:cubicBezTo>
                  <a:pt x="115530" y="6575"/>
                  <a:pt x="115997" y="6186"/>
                  <a:pt x="116425" y="5816"/>
                </a:cubicBezTo>
                <a:cubicBezTo>
                  <a:pt x="117319" y="5097"/>
                  <a:pt x="118097" y="4396"/>
                  <a:pt x="118817" y="3754"/>
                </a:cubicBezTo>
                <a:cubicBezTo>
                  <a:pt x="120023" y="2665"/>
                  <a:pt x="120976" y="1751"/>
                  <a:pt x="121676" y="1051"/>
                </a:cubicBezTo>
                <a:lnTo>
                  <a:pt x="121676" y="1"/>
                </a:lnTo>
                <a:close/>
              </a:path>
            </a:pathLst>
          </a:custGeom>
          <a:solidFill>
            <a:srgbClr val="A56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4"/>
          <p:cNvSpPr/>
          <p:nvPr/>
        </p:nvSpPr>
        <p:spPr>
          <a:xfrm>
            <a:off x="2914650" y="2921100"/>
            <a:ext cx="3333000" cy="2337000"/>
          </a:xfrm>
          <a:prstGeom prst="rect">
            <a:avLst/>
          </a:prstGeom>
          <a:solidFill>
            <a:schemeClr val="accent5"/>
          </a:solidFill>
          <a:ln>
            <a:noFill/>
          </a:ln>
          <a:effectLst>
            <a:outerShdw blurRad="57150" dist="19050" dir="6480000" algn="bl" rotWithShape="0">
              <a:srgbClr val="999999">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4"/>
          <p:cNvSpPr txBox="1">
            <a:spLocks noGrp="1"/>
          </p:cNvSpPr>
          <p:nvPr>
            <p:ph type="title"/>
          </p:nvPr>
        </p:nvSpPr>
        <p:spPr>
          <a:xfrm>
            <a:off x="2918550" y="3234238"/>
            <a:ext cx="3306900" cy="49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100"/>
              <a:buNone/>
              <a:defRPr sz="3000"/>
            </a:lvl1pPr>
            <a:lvl2pPr lvl="1" rtl="0">
              <a:spcBef>
                <a:spcPts val="160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83" name="Google Shape;83;p14"/>
          <p:cNvSpPr txBox="1">
            <a:spLocks noGrp="1"/>
          </p:cNvSpPr>
          <p:nvPr>
            <p:ph type="subTitle" idx="1"/>
          </p:nvPr>
        </p:nvSpPr>
        <p:spPr>
          <a:xfrm>
            <a:off x="1726650" y="1448725"/>
            <a:ext cx="5690700" cy="98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200"/>
              <a:buNone/>
              <a:defRPr sz="20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 and text">
  <p:cSld name="CUSTOM_3">
    <p:spTree>
      <p:nvGrpSpPr>
        <p:cNvPr id="1" name="Shape 84"/>
        <p:cNvGrpSpPr/>
        <p:nvPr/>
      </p:nvGrpSpPr>
      <p:grpSpPr>
        <a:xfrm>
          <a:off x="0" y="0"/>
          <a:ext cx="0" cy="0"/>
          <a:chOff x="0" y="0"/>
          <a:chExt cx="0" cy="0"/>
        </a:xfrm>
      </p:grpSpPr>
      <p:sp>
        <p:nvSpPr>
          <p:cNvPr id="85" name="Google Shape;85;p15"/>
          <p:cNvSpPr/>
          <p:nvPr/>
        </p:nvSpPr>
        <p:spPr>
          <a:xfrm>
            <a:off x="-87775" y="368825"/>
            <a:ext cx="9423300" cy="710400"/>
          </a:xfrm>
          <a:prstGeom prst="rect">
            <a:avLst/>
          </a:prstGeom>
          <a:solidFill>
            <a:schemeClr val="accent5"/>
          </a:solidFill>
          <a:ln>
            <a:noFill/>
          </a:ln>
          <a:effectLst>
            <a:outerShdw blurRad="57150" dist="19050" dir="5400000" algn="bl" rotWithShape="0">
              <a:srgbClr val="999999">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txBox="1">
            <a:spLocks noGrp="1"/>
          </p:cNvSpPr>
          <p:nvPr>
            <p:ph type="title" hasCustomPrompt="1"/>
          </p:nvPr>
        </p:nvSpPr>
        <p:spPr>
          <a:xfrm>
            <a:off x="884798" y="1787763"/>
            <a:ext cx="3200400" cy="61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6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7" name="Google Shape;87;p15"/>
          <p:cNvSpPr txBox="1">
            <a:spLocks noGrp="1"/>
          </p:cNvSpPr>
          <p:nvPr>
            <p:ph type="subTitle" idx="1"/>
          </p:nvPr>
        </p:nvSpPr>
        <p:spPr>
          <a:xfrm>
            <a:off x="1099425" y="2419538"/>
            <a:ext cx="27711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88" name="Google Shape;88;p15"/>
          <p:cNvSpPr txBox="1">
            <a:spLocks noGrp="1"/>
          </p:cNvSpPr>
          <p:nvPr>
            <p:ph type="title" idx="2" hasCustomPrompt="1"/>
          </p:nvPr>
        </p:nvSpPr>
        <p:spPr>
          <a:xfrm>
            <a:off x="5058798" y="1787763"/>
            <a:ext cx="3200400" cy="61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6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9" name="Google Shape;89;p15"/>
          <p:cNvSpPr txBox="1">
            <a:spLocks noGrp="1"/>
          </p:cNvSpPr>
          <p:nvPr>
            <p:ph type="subTitle" idx="3"/>
          </p:nvPr>
        </p:nvSpPr>
        <p:spPr>
          <a:xfrm>
            <a:off x="5273425" y="2419550"/>
            <a:ext cx="27711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90" name="Google Shape;90;p15"/>
          <p:cNvSpPr txBox="1">
            <a:spLocks noGrp="1"/>
          </p:cNvSpPr>
          <p:nvPr>
            <p:ph type="title" idx="4" hasCustomPrompt="1"/>
          </p:nvPr>
        </p:nvSpPr>
        <p:spPr>
          <a:xfrm>
            <a:off x="2971798" y="3124275"/>
            <a:ext cx="3200400" cy="61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6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15"/>
          <p:cNvSpPr txBox="1">
            <a:spLocks noGrp="1"/>
          </p:cNvSpPr>
          <p:nvPr>
            <p:ph type="subTitle" idx="5"/>
          </p:nvPr>
        </p:nvSpPr>
        <p:spPr>
          <a:xfrm>
            <a:off x="3186425" y="3755525"/>
            <a:ext cx="2771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92" name="Google Shape;92;p15"/>
          <p:cNvSpPr txBox="1">
            <a:spLocks noGrp="1"/>
          </p:cNvSpPr>
          <p:nvPr>
            <p:ph type="title" idx="6"/>
          </p:nvPr>
        </p:nvSpPr>
        <p:spPr>
          <a:xfrm>
            <a:off x="540000" y="368825"/>
            <a:ext cx="4522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3" name="Google Shape;93;p15"/>
          <p:cNvSpPr/>
          <p:nvPr/>
        </p:nvSpPr>
        <p:spPr>
          <a:xfrm>
            <a:off x="7984705" y="206401"/>
            <a:ext cx="961246" cy="1242582"/>
          </a:xfrm>
          <a:custGeom>
            <a:avLst/>
            <a:gdLst/>
            <a:ahLst/>
            <a:cxnLst/>
            <a:rect l="l" t="t" r="r" b="b"/>
            <a:pathLst>
              <a:path w="6045" h="7814" extrusionOk="0">
                <a:moveTo>
                  <a:pt x="4166" y="600"/>
                </a:moveTo>
                <a:cubicBezTo>
                  <a:pt x="4468" y="600"/>
                  <a:pt x="4767" y="671"/>
                  <a:pt x="5037" y="815"/>
                </a:cubicBezTo>
                <a:cubicBezTo>
                  <a:pt x="5320" y="956"/>
                  <a:pt x="5550" y="1186"/>
                  <a:pt x="5691" y="1468"/>
                </a:cubicBezTo>
                <a:cubicBezTo>
                  <a:pt x="5585" y="1663"/>
                  <a:pt x="5461" y="1840"/>
                  <a:pt x="5302" y="1999"/>
                </a:cubicBezTo>
                <a:lnTo>
                  <a:pt x="5214" y="2087"/>
                </a:lnTo>
                <a:cubicBezTo>
                  <a:pt x="4772" y="2370"/>
                  <a:pt x="4313" y="2617"/>
                  <a:pt x="3836" y="2829"/>
                </a:cubicBezTo>
                <a:cubicBezTo>
                  <a:pt x="3747" y="2405"/>
                  <a:pt x="3712" y="1981"/>
                  <a:pt x="3729" y="1557"/>
                </a:cubicBezTo>
                <a:cubicBezTo>
                  <a:pt x="3783" y="1221"/>
                  <a:pt x="3906" y="903"/>
                  <a:pt x="4065" y="602"/>
                </a:cubicBezTo>
                <a:cubicBezTo>
                  <a:pt x="4099" y="601"/>
                  <a:pt x="4132" y="600"/>
                  <a:pt x="4166" y="600"/>
                </a:cubicBezTo>
                <a:close/>
                <a:moveTo>
                  <a:pt x="4851" y="0"/>
                </a:moveTo>
                <a:cubicBezTo>
                  <a:pt x="4698" y="0"/>
                  <a:pt x="4544" y="36"/>
                  <a:pt x="4401" y="108"/>
                </a:cubicBezTo>
                <a:cubicBezTo>
                  <a:pt x="4383" y="125"/>
                  <a:pt x="3995" y="408"/>
                  <a:pt x="3924" y="461"/>
                </a:cubicBezTo>
                <a:cubicBezTo>
                  <a:pt x="3500" y="744"/>
                  <a:pt x="2899" y="1186"/>
                  <a:pt x="2793" y="1504"/>
                </a:cubicBezTo>
                <a:cubicBezTo>
                  <a:pt x="2775" y="1575"/>
                  <a:pt x="2810" y="2317"/>
                  <a:pt x="2881" y="3271"/>
                </a:cubicBezTo>
                <a:cubicBezTo>
                  <a:pt x="1503" y="3872"/>
                  <a:pt x="53" y="4455"/>
                  <a:pt x="53" y="4455"/>
                </a:cubicBezTo>
                <a:lnTo>
                  <a:pt x="0" y="6081"/>
                </a:lnTo>
                <a:cubicBezTo>
                  <a:pt x="0" y="6081"/>
                  <a:pt x="1485" y="5286"/>
                  <a:pt x="2952" y="4455"/>
                </a:cubicBezTo>
                <a:cubicBezTo>
                  <a:pt x="3076" y="6099"/>
                  <a:pt x="3199" y="7813"/>
                  <a:pt x="3199" y="7813"/>
                </a:cubicBezTo>
                <a:lnTo>
                  <a:pt x="4666" y="6788"/>
                </a:lnTo>
                <a:cubicBezTo>
                  <a:pt x="4666" y="6788"/>
                  <a:pt x="4295" y="5268"/>
                  <a:pt x="4030" y="3854"/>
                </a:cubicBezTo>
                <a:cubicBezTo>
                  <a:pt x="4914" y="3342"/>
                  <a:pt x="5621" y="2900"/>
                  <a:pt x="5727" y="2776"/>
                </a:cubicBezTo>
                <a:cubicBezTo>
                  <a:pt x="6045" y="2405"/>
                  <a:pt x="5956" y="938"/>
                  <a:pt x="5939" y="903"/>
                </a:cubicBezTo>
                <a:cubicBezTo>
                  <a:pt x="5939" y="903"/>
                  <a:pt x="5974" y="479"/>
                  <a:pt x="5391" y="161"/>
                </a:cubicBezTo>
                <a:cubicBezTo>
                  <a:pt x="5226" y="54"/>
                  <a:pt x="5039" y="0"/>
                  <a:pt x="4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 1">
  <p:cSld name="CUSTOM_8">
    <p:spTree>
      <p:nvGrpSpPr>
        <p:cNvPr id="1" name="Shape 94"/>
        <p:cNvGrpSpPr/>
        <p:nvPr/>
      </p:nvGrpSpPr>
      <p:grpSpPr>
        <a:xfrm>
          <a:off x="0" y="0"/>
          <a:ext cx="0" cy="0"/>
          <a:chOff x="0" y="0"/>
          <a:chExt cx="0" cy="0"/>
        </a:xfrm>
      </p:grpSpPr>
      <p:sp>
        <p:nvSpPr>
          <p:cNvPr id="95" name="Google Shape;95;p16"/>
          <p:cNvSpPr/>
          <p:nvPr/>
        </p:nvSpPr>
        <p:spPr>
          <a:xfrm>
            <a:off x="-170225" y="368825"/>
            <a:ext cx="9776400" cy="710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6"/>
          <p:cNvSpPr txBox="1">
            <a:spLocks noGrp="1"/>
          </p:cNvSpPr>
          <p:nvPr>
            <p:ph type="title"/>
          </p:nvPr>
        </p:nvSpPr>
        <p:spPr>
          <a:xfrm>
            <a:off x="540000" y="368825"/>
            <a:ext cx="35895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97" name="Google Shape;97;p16"/>
          <p:cNvSpPr txBox="1">
            <a:spLocks noGrp="1"/>
          </p:cNvSpPr>
          <p:nvPr>
            <p:ph type="subTitle" idx="1"/>
          </p:nvPr>
        </p:nvSpPr>
        <p:spPr>
          <a:xfrm>
            <a:off x="526550" y="1535450"/>
            <a:ext cx="2007900" cy="35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98" name="Google Shape;98;p16"/>
          <p:cNvSpPr txBox="1">
            <a:spLocks noGrp="1"/>
          </p:cNvSpPr>
          <p:nvPr>
            <p:ph type="subTitle" idx="2"/>
          </p:nvPr>
        </p:nvSpPr>
        <p:spPr>
          <a:xfrm>
            <a:off x="402950" y="2145400"/>
            <a:ext cx="3834000" cy="247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Char char="●"/>
              <a:defRPr sz="1200"/>
            </a:lvl1pPr>
            <a:lvl2pPr lvl="1" algn="ctr" rtl="0">
              <a:spcBef>
                <a:spcPts val="1000"/>
              </a:spcBef>
              <a:spcAft>
                <a:spcPts val="0"/>
              </a:spcAft>
              <a:buSzPts val="1400"/>
              <a:buChar char="○"/>
              <a:defRPr/>
            </a:lvl2pPr>
            <a:lvl3pPr lvl="2" algn="ctr" rtl="0">
              <a:spcBef>
                <a:spcPts val="1600"/>
              </a:spcBef>
              <a:spcAft>
                <a:spcPts val="0"/>
              </a:spcAft>
              <a:buSzPts val="1400"/>
              <a:buChar char="■"/>
              <a:defRPr/>
            </a:lvl3pPr>
            <a:lvl4pPr lvl="3" algn="ctr" rtl="0">
              <a:spcBef>
                <a:spcPts val="1600"/>
              </a:spcBef>
              <a:spcAft>
                <a:spcPts val="0"/>
              </a:spcAft>
              <a:buSzPts val="1400"/>
              <a:buChar char="●"/>
              <a:defRPr/>
            </a:lvl4pPr>
            <a:lvl5pPr lvl="4" algn="ctr" rtl="0">
              <a:spcBef>
                <a:spcPts val="1600"/>
              </a:spcBef>
              <a:spcAft>
                <a:spcPts val="0"/>
              </a:spcAft>
              <a:buSzPts val="1400"/>
              <a:buChar char="○"/>
              <a:defRPr/>
            </a:lvl5pPr>
            <a:lvl6pPr lvl="5" algn="ctr" rtl="0">
              <a:spcBef>
                <a:spcPts val="1600"/>
              </a:spcBef>
              <a:spcAft>
                <a:spcPts val="0"/>
              </a:spcAft>
              <a:buSzPts val="1400"/>
              <a:buChar char="■"/>
              <a:defRPr/>
            </a:lvl6pPr>
            <a:lvl7pPr lvl="6" algn="ctr" rtl="0">
              <a:spcBef>
                <a:spcPts val="1600"/>
              </a:spcBef>
              <a:spcAft>
                <a:spcPts val="0"/>
              </a:spcAft>
              <a:buSzPts val="1400"/>
              <a:buChar char="●"/>
              <a:defRPr/>
            </a:lvl7pPr>
            <a:lvl8pPr lvl="7" algn="ctr" rtl="0">
              <a:spcBef>
                <a:spcPts val="1600"/>
              </a:spcBef>
              <a:spcAft>
                <a:spcPts val="0"/>
              </a:spcAft>
              <a:buSzPts val="1400"/>
              <a:buChar char="○"/>
              <a:defRPr/>
            </a:lvl8pPr>
            <a:lvl9pPr lvl="8" algn="ctr" rtl="0">
              <a:spcBef>
                <a:spcPts val="1600"/>
              </a:spcBef>
              <a:spcAft>
                <a:spcPts val="1600"/>
              </a:spcAft>
              <a:buSzPts val="1400"/>
              <a:buChar char="■"/>
              <a:defRPr/>
            </a:lvl9pPr>
          </a:lstStyle>
          <a:p>
            <a:endParaRPr/>
          </a:p>
        </p:txBody>
      </p:sp>
      <p:sp>
        <p:nvSpPr>
          <p:cNvPr id="99" name="Google Shape;99;p16"/>
          <p:cNvSpPr txBox="1">
            <a:spLocks noGrp="1"/>
          </p:cNvSpPr>
          <p:nvPr>
            <p:ph type="subTitle" idx="3"/>
          </p:nvPr>
        </p:nvSpPr>
        <p:spPr>
          <a:xfrm>
            <a:off x="4986025" y="1535450"/>
            <a:ext cx="2007900" cy="35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00" name="Google Shape;100;p16"/>
          <p:cNvSpPr txBox="1">
            <a:spLocks noGrp="1"/>
          </p:cNvSpPr>
          <p:nvPr>
            <p:ph type="subTitle" idx="4"/>
          </p:nvPr>
        </p:nvSpPr>
        <p:spPr>
          <a:xfrm>
            <a:off x="4862425" y="2145400"/>
            <a:ext cx="3834000" cy="247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Char char="●"/>
              <a:defRPr sz="1200"/>
            </a:lvl1pPr>
            <a:lvl2pPr lvl="1" algn="ctr" rtl="0">
              <a:spcBef>
                <a:spcPts val="1000"/>
              </a:spcBef>
              <a:spcAft>
                <a:spcPts val="0"/>
              </a:spcAft>
              <a:buSzPts val="1400"/>
              <a:buChar char="○"/>
              <a:defRPr/>
            </a:lvl2pPr>
            <a:lvl3pPr lvl="2" algn="ctr" rtl="0">
              <a:spcBef>
                <a:spcPts val="1600"/>
              </a:spcBef>
              <a:spcAft>
                <a:spcPts val="0"/>
              </a:spcAft>
              <a:buSzPts val="1400"/>
              <a:buChar char="■"/>
              <a:defRPr/>
            </a:lvl3pPr>
            <a:lvl4pPr lvl="3" algn="ctr" rtl="0">
              <a:spcBef>
                <a:spcPts val="1600"/>
              </a:spcBef>
              <a:spcAft>
                <a:spcPts val="0"/>
              </a:spcAft>
              <a:buSzPts val="1400"/>
              <a:buChar char="●"/>
              <a:defRPr/>
            </a:lvl4pPr>
            <a:lvl5pPr lvl="4" algn="ctr" rtl="0">
              <a:spcBef>
                <a:spcPts val="1600"/>
              </a:spcBef>
              <a:spcAft>
                <a:spcPts val="0"/>
              </a:spcAft>
              <a:buSzPts val="1400"/>
              <a:buChar char="○"/>
              <a:defRPr/>
            </a:lvl5pPr>
            <a:lvl6pPr lvl="5" algn="ctr" rtl="0">
              <a:spcBef>
                <a:spcPts val="1600"/>
              </a:spcBef>
              <a:spcAft>
                <a:spcPts val="0"/>
              </a:spcAft>
              <a:buSzPts val="1400"/>
              <a:buChar char="■"/>
              <a:defRPr/>
            </a:lvl6pPr>
            <a:lvl7pPr lvl="6" algn="ctr" rtl="0">
              <a:spcBef>
                <a:spcPts val="1600"/>
              </a:spcBef>
              <a:spcAft>
                <a:spcPts val="0"/>
              </a:spcAft>
              <a:buSzPts val="1400"/>
              <a:buChar char="●"/>
              <a:defRPr/>
            </a:lvl7pPr>
            <a:lvl8pPr lvl="7" algn="ctr" rtl="0">
              <a:spcBef>
                <a:spcPts val="1600"/>
              </a:spcBef>
              <a:spcAft>
                <a:spcPts val="0"/>
              </a:spcAft>
              <a:buSzPts val="1400"/>
              <a:buChar char="○"/>
              <a:defRPr/>
            </a:lvl8pPr>
            <a:lvl9pPr lvl="8" algn="ctr" rtl="0">
              <a:spcBef>
                <a:spcPts val="1600"/>
              </a:spcBef>
              <a:spcAft>
                <a:spcPts val="1600"/>
              </a:spcAft>
              <a:buSzPts val="1400"/>
              <a:buChar char="■"/>
              <a:defRPr/>
            </a:lvl9pPr>
          </a:lstStyle>
          <a:p>
            <a:endParaRPr/>
          </a:p>
        </p:txBody>
      </p:sp>
      <p:sp>
        <p:nvSpPr>
          <p:cNvPr id="101" name="Google Shape;101;p16"/>
          <p:cNvSpPr/>
          <p:nvPr/>
        </p:nvSpPr>
        <p:spPr>
          <a:xfrm>
            <a:off x="7984705" y="206401"/>
            <a:ext cx="961246" cy="1242582"/>
          </a:xfrm>
          <a:custGeom>
            <a:avLst/>
            <a:gdLst/>
            <a:ahLst/>
            <a:cxnLst/>
            <a:rect l="l" t="t" r="r" b="b"/>
            <a:pathLst>
              <a:path w="6045" h="7814" extrusionOk="0">
                <a:moveTo>
                  <a:pt x="4166" y="600"/>
                </a:moveTo>
                <a:cubicBezTo>
                  <a:pt x="4468" y="600"/>
                  <a:pt x="4767" y="671"/>
                  <a:pt x="5037" y="815"/>
                </a:cubicBezTo>
                <a:cubicBezTo>
                  <a:pt x="5320" y="956"/>
                  <a:pt x="5550" y="1186"/>
                  <a:pt x="5691" y="1468"/>
                </a:cubicBezTo>
                <a:cubicBezTo>
                  <a:pt x="5585" y="1663"/>
                  <a:pt x="5461" y="1840"/>
                  <a:pt x="5302" y="1999"/>
                </a:cubicBezTo>
                <a:lnTo>
                  <a:pt x="5214" y="2087"/>
                </a:lnTo>
                <a:cubicBezTo>
                  <a:pt x="4772" y="2370"/>
                  <a:pt x="4313" y="2617"/>
                  <a:pt x="3836" y="2829"/>
                </a:cubicBezTo>
                <a:cubicBezTo>
                  <a:pt x="3747" y="2405"/>
                  <a:pt x="3712" y="1981"/>
                  <a:pt x="3729" y="1557"/>
                </a:cubicBezTo>
                <a:cubicBezTo>
                  <a:pt x="3783" y="1221"/>
                  <a:pt x="3906" y="903"/>
                  <a:pt x="4065" y="602"/>
                </a:cubicBezTo>
                <a:cubicBezTo>
                  <a:pt x="4099" y="601"/>
                  <a:pt x="4132" y="600"/>
                  <a:pt x="4166" y="600"/>
                </a:cubicBezTo>
                <a:close/>
                <a:moveTo>
                  <a:pt x="4851" y="0"/>
                </a:moveTo>
                <a:cubicBezTo>
                  <a:pt x="4698" y="0"/>
                  <a:pt x="4544" y="36"/>
                  <a:pt x="4401" y="108"/>
                </a:cubicBezTo>
                <a:cubicBezTo>
                  <a:pt x="4383" y="125"/>
                  <a:pt x="3995" y="408"/>
                  <a:pt x="3924" y="461"/>
                </a:cubicBezTo>
                <a:cubicBezTo>
                  <a:pt x="3500" y="744"/>
                  <a:pt x="2899" y="1186"/>
                  <a:pt x="2793" y="1504"/>
                </a:cubicBezTo>
                <a:cubicBezTo>
                  <a:pt x="2775" y="1575"/>
                  <a:pt x="2810" y="2317"/>
                  <a:pt x="2881" y="3271"/>
                </a:cubicBezTo>
                <a:cubicBezTo>
                  <a:pt x="1503" y="3872"/>
                  <a:pt x="53" y="4455"/>
                  <a:pt x="53" y="4455"/>
                </a:cubicBezTo>
                <a:lnTo>
                  <a:pt x="0" y="6081"/>
                </a:lnTo>
                <a:cubicBezTo>
                  <a:pt x="0" y="6081"/>
                  <a:pt x="1485" y="5286"/>
                  <a:pt x="2952" y="4455"/>
                </a:cubicBezTo>
                <a:cubicBezTo>
                  <a:pt x="3076" y="6099"/>
                  <a:pt x="3199" y="7813"/>
                  <a:pt x="3199" y="7813"/>
                </a:cubicBezTo>
                <a:lnTo>
                  <a:pt x="4666" y="6788"/>
                </a:lnTo>
                <a:cubicBezTo>
                  <a:pt x="4666" y="6788"/>
                  <a:pt x="4295" y="5268"/>
                  <a:pt x="4030" y="3854"/>
                </a:cubicBezTo>
                <a:cubicBezTo>
                  <a:pt x="4914" y="3342"/>
                  <a:pt x="5621" y="2900"/>
                  <a:pt x="5727" y="2776"/>
                </a:cubicBezTo>
                <a:cubicBezTo>
                  <a:pt x="6045" y="2405"/>
                  <a:pt x="5956" y="938"/>
                  <a:pt x="5939" y="903"/>
                </a:cubicBezTo>
                <a:cubicBezTo>
                  <a:pt x="5939" y="903"/>
                  <a:pt x="5974" y="479"/>
                  <a:pt x="5391" y="161"/>
                </a:cubicBezTo>
                <a:cubicBezTo>
                  <a:pt x="5226" y="54"/>
                  <a:pt x="5039" y="0"/>
                  <a:pt x="4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title and description 1">
  <p:cSld name="CUSTOM_4">
    <p:spTree>
      <p:nvGrpSpPr>
        <p:cNvPr id="1" name="Shape 102"/>
        <p:cNvGrpSpPr/>
        <p:nvPr/>
      </p:nvGrpSpPr>
      <p:grpSpPr>
        <a:xfrm>
          <a:off x="0" y="0"/>
          <a:ext cx="0" cy="0"/>
          <a:chOff x="0" y="0"/>
          <a:chExt cx="0" cy="0"/>
        </a:xfrm>
      </p:grpSpPr>
      <p:sp>
        <p:nvSpPr>
          <p:cNvPr id="103" name="Google Shape;103;p17"/>
          <p:cNvSpPr/>
          <p:nvPr/>
        </p:nvSpPr>
        <p:spPr>
          <a:xfrm rot="10232225">
            <a:off x="-227423" y="3737337"/>
            <a:ext cx="9598837" cy="1612086"/>
          </a:xfrm>
          <a:custGeom>
            <a:avLst/>
            <a:gdLst/>
            <a:ahLst/>
            <a:cxnLst/>
            <a:rect l="l" t="t" r="r" b="b"/>
            <a:pathLst>
              <a:path w="121676" h="20435" extrusionOk="0">
                <a:moveTo>
                  <a:pt x="121676" y="1"/>
                </a:moveTo>
                <a:lnTo>
                  <a:pt x="121501" y="117"/>
                </a:lnTo>
                <a:cubicBezTo>
                  <a:pt x="120645" y="662"/>
                  <a:pt x="119381" y="1440"/>
                  <a:pt x="117805" y="2432"/>
                </a:cubicBezTo>
                <a:lnTo>
                  <a:pt x="116541" y="3190"/>
                </a:lnTo>
                <a:cubicBezTo>
                  <a:pt x="116327" y="3327"/>
                  <a:pt x="116094" y="3463"/>
                  <a:pt x="115861" y="3599"/>
                </a:cubicBezTo>
                <a:lnTo>
                  <a:pt x="115141" y="4007"/>
                </a:lnTo>
                <a:cubicBezTo>
                  <a:pt x="114655" y="4299"/>
                  <a:pt x="114168" y="4591"/>
                  <a:pt x="113643" y="4902"/>
                </a:cubicBezTo>
                <a:lnTo>
                  <a:pt x="112010" y="5816"/>
                </a:lnTo>
                <a:cubicBezTo>
                  <a:pt x="109753" y="7061"/>
                  <a:pt x="107167" y="8383"/>
                  <a:pt x="104308" y="9667"/>
                </a:cubicBezTo>
                <a:cubicBezTo>
                  <a:pt x="103588" y="9998"/>
                  <a:pt x="102849" y="10309"/>
                  <a:pt x="102110" y="10620"/>
                </a:cubicBezTo>
                <a:cubicBezTo>
                  <a:pt x="101740" y="10795"/>
                  <a:pt x="101351" y="10931"/>
                  <a:pt x="100962" y="11087"/>
                </a:cubicBezTo>
                <a:lnTo>
                  <a:pt x="99795" y="11554"/>
                </a:lnTo>
                <a:cubicBezTo>
                  <a:pt x="98220" y="12118"/>
                  <a:pt x="96586" y="12721"/>
                  <a:pt x="94875" y="13226"/>
                </a:cubicBezTo>
                <a:lnTo>
                  <a:pt x="94233" y="13421"/>
                </a:lnTo>
                <a:lnTo>
                  <a:pt x="93591" y="13596"/>
                </a:lnTo>
                <a:cubicBezTo>
                  <a:pt x="93163" y="13732"/>
                  <a:pt x="92735" y="13849"/>
                  <a:pt x="92288" y="13965"/>
                </a:cubicBezTo>
                <a:cubicBezTo>
                  <a:pt x="91413" y="14179"/>
                  <a:pt x="90518" y="14413"/>
                  <a:pt x="89604" y="14607"/>
                </a:cubicBezTo>
                <a:cubicBezTo>
                  <a:pt x="87795" y="15016"/>
                  <a:pt x="85928" y="15385"/>
                  <a:pt x="84022" y="15638"/>
                </a:cubicBezTo>
                <a:cubicBezTo>
                  <a:pt x="81305" y="16013"/>
                  <a:pt x="78569" y="16203"/>
                  <a:pt x="75828" y="16203"/>
                </a:cubicBezTo>
                <a:cubicBezTo>
                  <a:pt x="74586" y="16203"/>
                  <a:pt x="73343" y="16164"/>
                  <a:pt x="72099" y="16085"/>
                </a:cubicBezTo>
                <a:cubicBezTo>
                  <a:pt x="70057" y="15969"/>
                  <a:pt x="68015" y="15735"/>
                  <a:pt x="65934" y="15444"/>
                </a:cubicBezTo>
                <a:cubicBezTo>
                  <a:pt x="63872" y="15171"/>
                  <a:pt x="61791" y="14821"/>
                  <a:pt x="59710" y="14393"/>
                </a:cubicBezTo>
                <a:cubicBezTo>
                  <a:pt x="57649" y="13965"/>
                  <a:pt x="55587" y="13460"/>
                  <a:pt x="53525" y="12896"/>
                </a:cubicBezTo>
                <a:cubicBezTo>
                  <a:pt x="51464" y="12312"/>
                  <a:pt x="49460" y="11670"/>
                  <a:pt x="47477" y="10931"/>
                </a:cubicBezTo>
                <a:cubicBezTo>
                  <a:pt x="45493" y="10212"/>
                  <a:pt x="43548" y="9434"/>
                  <a:pt x="41642" y="8636"/>
                </a:cubicBezTo>
                <a:cubicBezTo>
                  <a:pt x="39736" y="7819"/>
                  <a:pt x="37869" y="6983"/>
                  <a:pt x="36021" y="6147"/>
                </a:cubicBezTo>
                <a:cubicBezTo>
                  <a:pt x="34173" y="5310"/>
                  <a:pt x="32325" y="4494"/>
                  <a:pt x="30478" y="3793"/>
                </a:cubicBezTo>
                <a:cubicBezTo>
                  <a:pt x="29544" y="3443"/>
                  <a:pt x="28630" y="3093"/>
                  <a:pt x="27697" y="2801"/>
                </a:cubicBezTo>
                <a:cubicBezTo>
                  <a:pt x="26744" y="2510"/>
                  <a:pt x="25810" y="2257"/>
                  <a:pt x="24837" y="2043"/>
                </a:cubicBezTo>
                <a:cubicBezTo>
                  <a:pt x="24585" y="1985"/>
                  <a:pt x="24371" y="1946"/>
                  <a:pt x="24137" y="1907"/>
                </a:cubicBezTo>
                <a:lnTo>
                  <a:pt x="23807" y="1829"/>
                </a:lnTo>
                <a:lnTo>
                  <a:pt x="23729" y="1810"/>
                </a:lnTo>
                <a:lnTo>
                  <a:pt x="23612" y="1810"/>
                </a:lnTo>
                <a:lnTo>
                  <a:pt x="23418" y="1790"/>
                </a:lnTo>
                <a:cubicBezTo>
                  <a:pt x="23184" y="1751"/>
                  <a:pt x="22931" y="1712"/>
                  <a:pt x="22698" y="1673"/>
                </a:cubicBezTo>
                <a:lnTo>
                  <a:pt x="21959" y="1596"/>
                </a:lnTo>
                <a:cubicBezTo>
                  <a:pt x="21235" y="1520"/>
                  <a:pt x="20500" y="1492"/>
                  <a:pt x="19762" y="1492"/>
                </a:cubicBezTo>
                <a:cubicBezTo>
                  <a:pt x="19548" y="1492"/>
                  <a:pt x="19334" y="1494"/>
                  <a:pt x="19119" y="1498"/>
                </a:cubicBezTo>
                <a:cubicBezTo>
                  <a:pt x="17330" y="1576"/>
                  <a:pt x="15541" y="1829"/>
                  <a:pt x="13810" y="2276"/>
                </a:cubicBezTo>
                <a:cubicBezTo>
                  <a:pt x="12973" y="2490"/>
                  <a:pt x="12176" y="2724"/>
                  <a:pt x="11398" y="2996"/>
                </a:cubicBezTo>
                <a:cubicBezTo>
                  <a:pt x="10620" y="3268"/>
                  <a:pt x="9900" y="3579"/>
                  <a:pt x="9181" y="3891"/>
                </a:cubicBezTo>
                <a:cubicBezTo>
                  <a:pt x="7858" y="4494"/>
                  <a:pt x="6575" y="5174"/>
                  <a:pt x="5330" y="5952"/>
                </a:cubicBezTo>
                <a:cubicBezTo>
                  <a:pt x="3424" y="7178"/>
                  <a:pt x="1634" y="8597"/>
                  <a:pt x="1" y="10192"/>
                </a:cubicBezTo>
                <a:lnTo>
                  <a:pt x="1" y="12585"/>
                </a:lnTo>
                <a:cubicBezTo>
                  <a:pt x="351" y="12332"/>
                  <a:pt x="720" y="12098"/>
                  <a:pt x="1109" y="11845"/>
                </a:cubicBezTo>
                <a:cubicBezTo>
                  <a:pt x="2957" y="10640"/>
                  <a:pt x="4863" y="9570"/>
                  <a:pt x="6847" y="8636"/>
                </a:cubicBezTo>
                <a:cubicBezTo>
                  <a:pt x="9356" y="7430"/>
                  <a:pt x="11981" y="6536"/>
                  <a:pt x="14685" y="5952"/>
                </a:cubicBezTo>
                <a:cubicBezTo>
                  <a:pt x="16202" y="5641"/>
                  <a:pt x="17758" y="5447"/>
                  <a:pt x="19314" y="5388"/>
                </a:cubicBezTo>
                <a:cubicBezTo>
                  <a:pt x="19819" y="5351"/>
                  <a:pt x="20333" y="5338"/>
                  <a:pt x="20854" y="5338"/>
                </a:cubicBezTo>
                <a:cubicBezTo>
                  <a:pt x="21155" y="5338"/>
                  <a:pt x="21458" y="5342"/>
                  <a:pt x="21764" y="5349"/>
                </a:cubicBezTo>
                <a:cubicBezTo>
                  <a:pt x="22173" y="5349"/>
                  <a:pt x="22581" y="5369"/>
                  <a:pt x="23009" y="5388"/>
                </a:cubicBezTo>
                <a:lnTo>
                  <a:pt x="23301" y="5388"/>
                </a:lnTo>
                <a:lnTo>
                  <a:pt x="23632" y="5427"/>
                </a:lnTo>
                <a:cubicBezTo>
                  <a:pt x="23865" y="5447"/>
                  <a:pt x="24098" y="5466"/>
                  <a:pt x="24312" y="5485"/>
                </a:cubicBezTo>
                <a:cubicBezTo>
                  <a:pt x="24740" y="5544"/>
                  <a:pt x="25149" y="5583"/>
                  <a:pt x="25596" y="5661"/>
                </a:cubicBezTo>
                <a:lnTo>
                  <a:pt x="26277" y="5738"/>
                </a:lnTo>
                <a:lnTo>
                  <a:pt x="26938" y="5855"/>
                </a:lnTo>
                <a:cubicBezTo>
                  <a:pt x="27852" y="5991"/>
                  <a:pt x="28766" y="6186"/>
                  <a:pt x="29700" y="6380"/>
                </a:cubicBezTo>
                <a:cubicBezTo>
                  <a:pt x="31548" y="6789"/>
                  <a:pt x="33454" y="7275"/>
                  <a:pt x="35360" y="7878"/>
                </a:cubicBezTo>
                <a:cubicBezTo>
                  <a:pt x="39191" y="9025"/>
                  <a:pt x="43062" y="10581"/>
                  <a:pt x="46971" y="12196"/>
                </a:cubicBezTo>
                <a:lnTo>
                  <a:pt x="52903" y="14627"/>
                </a:lnTo>
                <a:cubicBezTo>
                  <a:pt x="54906" y="15444"/>
                  <a:pt x="56929" y="16241"/>
                  <a:pt x="58971" y="16961"/>
                </a:cubicBezTo>
                <a:cubicBezTo>
                  <a:pt x="61033" y="17680"/>
                  <a:pt x="63133" y="18322"/>
                  <a:pt x="65273" y="18847"/>
                </a:cubicBezTo>
                <a:cubicBezTo>
                  <a:pt x="67393" y="19353"/>
                  <a:pt x="69552" y="19742"/>
                  <a:pt x="71710" y="19995"/>
                </a:cubicBezTo>
                <a:cubicBezTo>
                  <a:pt x="74079" y="20287"/>
                  <a:pt x="76465" y="20434"/>
                  <a:pt x="78850" y="20434"/>
                </a:cubicBezTo>
                <a:cubicBezTo>
                  <a:pt x="80754" y="20434"/>
                  <a:pt x="82656" y="20340"/>
                  <a:pt x="84547" y="20150"/>
                </a:cubicBezTo>
                <a:cubicBezTo>
                  <a:pt x="85072" y="20092"/>
                  <a:pt x="85597" y="20034"/>
                  <a:pt x="86103" y="19956"/>
                </a:cubicBezTo>
                <a:lnTo>
                  <a:pt x="87639" y="19722"/>
                </a:lnTo>
                <a:cubicBezTo>
                  <a:pt x="87892" y="19684"/>
                  <a:pt x="88145" y="19645"/>
                  <a:pt x="88398" y="19586"/>
                </a:cubicBezTo>
                <a:cubicBezTo>
                  <a:pt x="88651" y="19547"/>
                  <a:pt x="88904" y="19489"/>
                  <a:pt x="89137" y="19450"/>
                </a:cubicBezTo>
                <a:lnTo>
                  <a:pt x="89896" y="19295"/>
                </a:lnTo>
                <a:lnTo>
                  <a:pt x="90615" y="19119"/>
                </a:lnTo>
                <a:cubicBezTo>
                  <a:pt x="92541" y="18692"/>
                  <a:pt x="94427" y="18128"/>
                  <a:pt x="96275" y="17486"/>
                </a:cubicBezTo>
                <a:cubicBezTo>
                  <a:pt x="98084" y="16844"/>
                  <a:pt x="99776" y="16124"/>
                  <a:pt x="101410" y="15385"/>
                </a:cubicBezTo>
                <a:cubicBezTo>
                  <a:pt x="103043" y="14646"/>
                  <a:pt x="104580" y="13849"/>
                  <a:pt x="106000" y="13032"/>
                </a:cubicBezTo>
                <a:cubicBezTo>
                  <a:pt x="108606" y="11554"/>
                  <a:pt x="111115" y="9920"/>
                  <a:pt x="113507" y="8131"/>
                </a:cubicBezTo>
                <a:lnTo>
                  <a:pt x="115044" y="6964"/>
                </a:lnTo>
                <a:cubicBezTo>
                  <a:pt x="115530" y="6575"/>
                  <a:pt x="115997" y="6186"/>
                  <a:pt x="116425" y="5816"/>
                </a:cubicBezTo>
                <a:cubicBezTo>
                  <a:pt x="117319" y="5097"/>
                  <a:pt x="118097" y="4396"/>
                  <a:pt x="118817" y="3754"/>
                </a:cubicBezTo>
                <a:cubicBezTo>
                  <a:pt x="120023" y="2665"/>
                  <a:pt x="120976" y="1751"/>
                  <a:pt x="121676" y="1051"/>
                </a:cubicBezTo>
                <a:lnTo>
                  <a:pt x="121676" y="1"/>
                </a:lnTo>
                <a:close/>
              </a:path>
            </a:pathLst>
          </a:custGeom>
          <a:solidFill>
            <a:srgbClr val="A56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7"/>
          <p:cNvSpPr/>
          <p:nvPr/>
        </p:nvSpPr>
        <p:spPr>
          <a:xfrm>
            <a:off x="2055750" y="-88800"/>
            <a:ext cx="5032500" cy="6608700"/>
          </a:xfrm>
          <a:prstGeom prst="rect">
            <a:avLst/>
          </a:prstGeom>
          <a:solidFill>
            <a:schemeClr val="accent5"/>
          </a:solidFill>
          <a:ln>
            <a:noFill/>
          </a:ln>
          <a:effectLst>
            <a:outerShdw blurRad="57150" dist="19050" dir="3300000" algn="bl" rotWithShape="0">
              <a:srgbClr val="999999">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7"/>
          <p:cNvSpPr txBox="1">
            <a:spLocks noGrp="1"/>
          </p:cNvSpPr>
          <p:nvPr>
            <p:ph type="title"/>
          </p:nvPr>
        </p:nvSpPr>
        <p:spPr>
          <a:xfrm>
            <a:off x="2379900" y="1837025"/>
            <a:ext cx="4384200" cy="822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7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06" name="Google Shape;106;p17"/>
          <p:cNvSpPr txBox="1">
            <a:spLocks noGrp="1"/>
          </p:cNvSpPr>
          <p:nvPr>
            <p:ph type="subTitle" idx="1"/>
          </p:nvPr>
        </p:nvSpPr>
        <p:spPr>
          <a:xfrm>
            <a:off x="2468550" y="2754775"/>
            <a:ext cx="4206900" cy="551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7" name="Google Shape;107;p17"/>
          <p:cNvSpPr/>
          <p:nvPr/>
        </p:nvSpPr>
        <p:spPr>
          <a:xfrm rot="-896066">
            <a:off x="-490413" y="-1523492"/>
            <a:ext cx="8566228" cy="2396008"/>
          </a:xfrm>
          <a:custGeom>
            <a:avLst/>
            <a:gdLst/>
            <a:ahLst/>
            <a:cxnLst/>
            <a:rect l="l" t="t" r="r" b="b"/>
            <a:pathLst>
              <a:path w="121482" h="33979" extrusionOk="0">
                <a:moveTo>
                  <a:pt x="71117" y="21375"/>
                </a:moveTo>
                <a:cubicBezTo>
                  <a:pt x="71003" y="21423"/>
                  <a:pt x="70890" y="21474"/>
                  <a:pt x="70777" y="21531"/>
                </a:cubicBezTo>
                <a:cubicBezTo>
                  <a:pt x="70890" y="21481"/>
                  <a:pt x="71004" y="21429"/>
                  <a:pt x="71117" y="21375"/>
                </a:cubicBezTo>
                <a:close/>
                <a:moveTo>
                  <a:pt x="107419" y="5641"/>
                </a:moveTo>
                <a:cubicBezTo>
                  <a:pt x="106116" y="5641"/>
                  <a:pt x="104794" y="5718"/>
                  <a:pt x="103471" y="5816"/>
                </a:cubicBezTo>
                <a:cubicBezTo>
                  <a:pt x="102810" y="5893"/>
                  <a:pt x="102148" y="5991"/>
                  <a:pt x="101468" y="6088"/>
                </a:cubicBezTo>
                <a:cubicBezTo>
                  <a:pt x="100806" y="6185"/>
                  <a:pt x="100145" y="6302"/>
                  <a:pt x="99484" y="6438"/>
                </a:cubicBezTo>
                <a:cubicBezTo>
                  <a:pt x="98803" y="6594"/>
                  <a:pt x="98142" y="6769"/>
                  <a:pt x="97481" y="6944"/>
                </a:cubicBezTo>
                <a:cubicBezTo>
                  <a:pt x="97150" y="7041"/>
                  <a:pt x="96819" y="7119"/>
                  <a:pt x="96489" y="7216"/>
                </a:cubicBezTo>
                <a:lnTo>
                  <a:pt x="96003" y="7372"/>
                </a:lnTo>
                <a:cubicBezTo>
                  <a:pt x="95847" y="7430"/>
                  <a:pt x="95672" y="7488"/>
                  <a:pt x="95516" y="7547"/>
                </a:cubicBezTo>
                <a:cubicBezTo>
                  <a:pt x="94855" y="7761"/>
                  <a:pt x="94213" y="8013"/>
                  <a:pt x="93552" y="8266"/>
                </a:cubicBezTo>
                <a:cubicBezTo>
                  <a:pt x="92891" y="8519"/>
                  <a:pt x="92249" y="8753"/>
                  <a:pt x="91607" y="9064"/>
                </a:cubicBezTo>
                <a:lnTo>
                  <a:pt x="90634" y="9511"/>
                </a:lnTo>
                <a:lnTo>
                  <a:pt x="89681" y="9978"/>
                </a:lnTo>
                <a:cubicBezTo>
                  <a:pt x="89040" y="10289"/>
                  <a:pt x="88398" y="10581"/>
                  <a:pt x="87775" y="10950"/>
                </a:cubicBezTo>
                <a:lnTo>
                  <a:pt x="85928" y="12001"/>
                </a:lnTo>
                <a:lnTo>
                  <a:pt x="84994" y="12487"/>
                </a:lnTo>
                <a:lnTo>
                  <a:pt x="84527" y="12759"/>
                </a:lnTo>
                <a:lnTo>
                  <a:pt x="84080" y="13031"/>
                </a:lnTo>
                <a:cubicBezTo>
                  <a:pt x="82855" y="13790"/>
                  <a:pt x="81649" y="14510"/>
                  <a:pt x="80462" y="15268"/>
                </a:cubicBezTo>
                <a:cubicBezTo>
                  <a:pt x="79276" y="16027"/>
                  <a:pt x="78090" y="16805"/>
                  <a:pt x="76903" y="17544"/>
                </a:cubicBezTo>
                <a:cubicBezTo>
                  <a:pt x="76320" y="17933"/>
                  <a:pt x="75736" y="18322"/>
                  <a:pt x="75153" y="18711"/>
                </a:cubicBezTo>
                <a:cubicBezTo>
                  <a:pt x="74569" y="19080"/>
                  <a:pt x="73986" y="19469"/>
                  <a:pt x="73422" y="19897"/>
                </a:cubicBezTo>
                <a:cubicBezTo>
                  <a:pt x="73130" y="20091"/>
                  <a:pt x="72858" y="20305"/>
                  <a:pt x="72566" y="20519"/>
                </a:cubicBezTo>
                <a:cubicBezTo>
                  <a:pt x="72294" y="20733"/>
                  <a:pt x="72002" y="20928"/>
                  <a:pt x="71691" y="21083"/>
                </a:cubicBezTo>
                <a:cubicBezTo>
                  <a:pt x="71506" y="21182"/>
                  <a:pt x="71313" y="21281"/>
                  <a:pt x="71117" y="21375"/>
                </a:cubicBezTo>
                <a:lnTo>
                  <a:pt x="71117" y="21375"/>
                </a:lnTo>
                <a:cubicBezTo>
                  <a:pt x="71317" y="21290"/>
                  <a:pt x="71519" y="21216"/>
                  <a:pt x="71730" y="21142"/>
                </a:cubicBezTo>
                <a:cubicBezTo>
                  <a:pt x="72391" y="20947"/>
                  <a:pt x="73072" y="20831"/>
                  <a:pt x="73772" y="20792"/>
                </a:cubicBezTo>
                <a:cubicBezTo>
                  <a:pt x="74472" y="20733"/>
                  <a:pt x="75153" y="20617"/>
                  <a:pt x="75834" y="20519"/>
                </a:cubicBezTo>
                <a:cubicBezTo>
                  <a:pt x="76184" y="20461"/>
                  <a:pt x="76514" y="20422"/>
                  <a:pt x="76864" y="20364"/>
                </a:cubicBezTo>
                <a:cubicBezTo>
                  <a:pt x="84305" y="19398"/>
                  <a:pt x="92086" y="18108"/>
                  <a:pt x="99768" y="18108"/>
                </a:cubicBezTo>
                <a:cubicBezTo>
                  <a:pt x="103993" y="18108"/>
                  <a:pt x="108189" y="18498"/>
                  <a:pt x="112282" y="19547"/>
                </a:cubicBezTo>
                <a:cubicBezTo>
                  <a:pt x="112943" y="19722"/>
                  <a:pt x="113624" y="19916"/>
                  <a:pt x="114304" y="20111"/>
                </a:cubicBezTo>
                <a:cubicBezTo>
                  <a:pt x="117066" y="20831"/>
                  <a:pt x="119400" y="22484"/>
                  <a:pt x="121481" y="24448"/>
                </a:cubicBezTo>
                <a:lnTo>
                  <a:pt x="121481" y="8111"/>
                </a:lnTo>
                <a:cubicBezTo>
                  <a:pt x="120509" y="7780"/>
                  <a:pt x="119517" y="7469"/>
                  <a:pt x="118486" y="7197"/>
                </a:cubicBezTo>
                <a:cubicBezTo>
                  <a:pt x="117922" y="7041"/>
                  <a:pt x="117338" y="6885"/>
                  <a:pt x="116755" y="6749"/>
                </a:cubicBezTo>
                <a:cubicBezTo>
                  <a:pt x="116171" y="6613"/>
                  <a:pt x="115569" y="6496"/>
                  <a:pt x="114966" y="6399"/>
                </a:cubicBezTo>
                <a:cubicBezTo>
                  <a:pt x="113760" y="6146"/>
                  <a:pt x="112534" y="6010"/>
                  <a:pt x="111270" y="5855"/>
                </a:cubicBezTo>
                <a:cubicBezTo>
                  <a:pt x="110648" y="5777"/>
                  <a:pt x="110006" y="5738"/>
                  <a:pt x="109364" y="5718"/>
                </a:cubicBezTo>
                <a:lnTo>
                  <a:pt x="108392" y="5660"/>
                </a:lnTo>
                <a:lnTo>
                  <a:pt x="107419" y="5641"/>
                </a:lnTo>
                <a:close/>
                <a:moveTo>
                  <a:pt x="0" y="0"/>
                </a:moveTo>
                <a:lnTo>
                  <a:pt x="0" y="17952"/>
                </a:lnTo>
                <a:cubicBezTo>
                  <a:pt x="2743" y="20480"/>
                  <a:pt x="5699" y="22795"/>
                  <a:pt x="8811" y="24857"/>
                </a:cubicBezTo>
                <a:cubicBezTo>
                  <a:pt x="11028" y="26354"/>
                  <a:pt x="13362" y="27677"/>
                  <a:pt x="15774" y="28844"/>
                </a:cubicBezTo>
                <a:cubicBezTo>
                  <a:pt x="18341" y="30069"/>
                  <a:pt x="21006" y="31080"/>
                  <a:pt x="23729" y="31878"/>
                </a:cubicBezTo>
                <a:cubicBezTo>
                  <a:pt x="26568" y="32695"/>
                  <a:pt x="29466" y="33278"/>
                  <a:pt x="32403" y="33609"/>
                </a:cubicBezTo>
                <a:lnTo>
                  <a:pt x="33531" y="33745"/>
                </a:lnTo>
                <a:lnTo>
                  <a:pt x="34659" y="33823"/>
                </a:lnTo>
                <a:cubicBezTo>
                  <a:pt x="35048" y="33862"/>
                  <a:pt x="35418" y="33881"/>
                  <a:pt x="35787" y="33901"/>
                </a:cubicBezTo>
                <a:lnTo>
                  <a:pt x="36935" y="33959"/>
                </a:lnTo>
                <a:cubicBezTo>
                  <a:pt x="37304" y="33959"/>
                  <a:pt x="37693" y="33978"/>
                  <a:pt x="38063" y="33978"/>
                </a:cubicBezTo>
                <a:lnTo>
                  <a:pt x="40358" y="33978"/>
                </a:lnTo>
                <a:cubicBezTo>
                  <a:pt x="40727" y="33978"/>
                  <a:pt x="41116" y="33959"/>
                  <a:pt x="41486" y="33939"/>
                </a:cubicBezTo>
                <a:cubicBezTo>
                  <a:pt x="44559" y="33745"/>
                  <a:pt x="47593" y="33123"/>
                  <a:pt x="50491" y="32111"/>
                </a:cubicBezTo>
                <a:cubicBezTo>
                  <a:pt x="53350" y="31080"/>
                  <a:pt x="56112" y="29797"/>
                  <a:pt x="58738" y="28299"/>
                </a:cubicBezTo>
                <a:cubicBezTo>
                  <a:pt x="59399" y="27930"/>
                  <a:pt x="60041" y="27579"/>
                  <a:pt x="60663" y="27210"/>
                </a:cubicBezTo>
                <a:lnTo>
                  <a:pt x="61616" y="26665"/>
                </a:lnTo>
                <a:cubicBezTo>
                  <a:pt x="61927" y="26471"/>
                  <a:pt x="62238" y="26315"/>
                  <a:pt x="62550" y="26121"/>
                </a:cubicBezTo>
                <a:cubicBezTo>
                  <a:pt x="63172" y="25751"/>
                  <a:pt x="63775" y="25382"/>
                  <a:pt x="64397" y="25032"/>
                </a:cubicBezTo>
                <a:cubicBezTo>
                  <a:pt x="65000" y="24662"/>
                  <a:pt x="65623" y="24312"/>
                  <a:pt x="66226" y="23962"/>
                </a:cubicBezTo>
                <a:cubicBezTo>
                  <a:pt x="66848" y="23612"/>
                  <a:pt x="67412" y="23242"/>
                  <a:pt x="68015" y="22912"/>
                </a:cubicBezTo>
                <a:cubicBezTo>
                  <a:pt x="68618" y="22581"/>
                  <a:pt x="69221" y="22231"/>
                  <a:pt x="69843" y="21939"/>
                </a:cubicBezTo>
                <a:cubicBezTo>
                  <a:pt x="70154" y="21803"/>
                  <a:pt x="70465" y="21667"/>
                  <a:pt x="70776" y="21531"/>
                </a:cubicBezTo>
                <a:lnTo>
                  <a:pt x="70776" y="21531"/>
                </a:lnTo>
                <a:cubicBezTo>
                  <a:pt x="70465" y="21667"/>
                  <a:pt x="70135" y="21784"/>
                  <a:pt x="69824" y="21920"/>
                </a:cubicBezTo>
                <a:cubicBezTo>
                  <a:pt x="69182" y="22153"/>
                  <a:pt x="68540" y="22386"/>
                  <a:pt x="67879" y="22581"/>
                </a:cubicBezTo>
                <a:cubicBezTo>
                  <a:pt x="67548" y="22678"/>
                  <a:pt x="67217" y="22775"/>
                  <a:pt x="66887" y="22873"/>
                </a:cubicBezTo>
                <a:cubicBezTo>
                  <a:pt x="66556" y="22970"/>
                  <a:pt x="66226" y="23067"/>
                  <a:pt x="65875" y="23145"/>
                </a:cubicBezTo>
                <a:cubicBezTo>
                  <a:pt x="65389" y="23262"/>
                  <a:pt x="64884" y="23398"/>
                  <a:pt x="64378" y="23476"/>
                </a:cubicBezTo>
                <a:cubicBezTo>
                  <a:pt x="63872" y="23553"/>
                  <a:pt x="63347" y="23651"/>
                  <a:pt x="62841" y="23709"/>
                </a:cubicBezTo>
                <a:cubicBezTo>
                  <a:pt x="59931" y="24135"/>
                  <a:pt x="57049" y="24338"/>
                  <a:pt x="54201" y="24338"/>
                </a:cubicBezTo>
                <a:cubicBezTo>
                  <a:pt x="33752" y="24338"/>
                  <a:pt x="15040" y="13862"/>
                  <a:pt x="0" y="0"/>
                </a:cubicBezTo>
                <a:close/>
              </a:path>
            </a:pathLst>
          </a:custGeom>
          <a:solidFill>
            <a:srgbClr val="A56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1">
  <p:cSld name="CUSTOM_5">
    <p:spTree>
      <p:nvGrpSpPr>
        <p:cNvPr id="1" name="Shape 108"/>
        <p:cNvGrpSpPr/>
        <p:nvPr/>
      </p:nvGrpSpPr>
      <p:grpSpPr>
        <a:xfrm>
          <a:off x="0" y="0"/>
          <a:ext cx="0" cy="0"/>
          <a:chOff x="0" y="0"/>
          <a:chExt cx="0" cy="0"/>
        </a:xfrm>
      </p:grpSpPr>
      <p:sp>
        <p:nvSpPr>
          <p:cNvPr id="109" name="Google Shape;109;p18"/>
          <p:cNvSpPr/>
          <p:nvPr/>
        </p:nvSpPr>
        <p:spPr>
          <a:xfrm>
            <a:off x="3170150" y="-114300"/>
            <a:ext cx="2887800" cy="5508300"/>
          </a:xfrm>
          <a:prstGeom prst="rect">
            <a:avLst/>
          </a:prstGeom>
          <a:solidFill>
            <a:schemeClr val="accent5"/>
          </a:solidFill>
          <a:ln>
            <a:noFill/>
          </a:ln>
          <a:effectLst>
            <a:outerShdw blurRad="57150" dist="19050" dir="5400000" algn="bl" rotWithShape="0">
              <a:srgbClr val="999999">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8"/>
          <p:cNvSpPr txBox="1">
            <a:spLocks noGrp="1"/>
          </p:cNvSpPr>
          <p:nvPr>
            <p:ph type="title"/>
          </p:nvPr>
        </p:nvSpPr>
        <p:spPr>
          <a:xfrm>
            <a:off x="540000" y="368825"/>
            <a:ext cx="24498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111" name="Google Shape;111;p18"/>
          <p:cNvSpPr txBox="1">
            <a:spLocks noGrp="1"/>
          </p:cNvSpPr>
          <p:nvPr>
            <p:ph type="subTitle" idx="1"/>
          </p:nvPr>
        </p:nvSpPr>
        <p:spPr>
          <a:xfrm>
            <a:off x="3816138" y="1876150"/>
            <a:ext cx="15117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12" name="Google Shape;112;p18"/>
          <p:cNvSpPr txBox="1">
            <a:spLocks noGrp="1"/>
          </p:cNvSpPr>
          <p:nvPr>
            <p:ph type="subTitle" idx="2"/>
          </p:nvPr>
        </p:nvSpPr>
        <p:spPr>
          <a:xfrm>
            <a:off x="3578388" y="2181325"/>
            <a:ext cx="19872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13" name="Google Shape;113;p18"/>
          <p:cNvSpPr txBox="1">
            <a:spLocks noGrp="1"/>
          </p:cNvSpPr>
          <p:nvPr>
            <p:ph type="subTitle" idx="3"/>
          </p:nvPr>
        </p:nvSpPr>
        <p:spPr>
          <a:xfrm>
            <a:off x="1240963" y="1876150"/>
            <a:ext cx="15117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14" name="Google Shape;114;p18"/>
          <p:cNvSpPr txBox="1">
            <a:spLocks noGrp="1"/>
          </p:cNvSpPr>
          <p:nvPr>
            <p:ph type="subTitle" idx="4"/>
          </p:nvPr>
        </p:nvSpPr>
        <p:spPr>
          <a:xfrm>
            <a:off x="1003213" y="2181325"/>
            <a:ext cx="19872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15" name="Google Shape;115;p18"/>
          <p:cNvSpPr txBox="1">
            <a:spLocks noGrp="1"/>
          </p:cNvSpPr>
          <p:nvPr>
            <p:ph type="subTitle" idx="5"/>
          </p:nvPr>
        </p:nvSpPr>
        <p:spPr>
          <a:xfrm>
            <a:off x="6391275" y="1876150"/>
            <a:ext cx="15117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16" name="Google Shape;116;p18"/>
          <p:cNvSpPr txBox="1">
            <a:spLocks noGrp="1"/>
          </p:cNvSpPr>
          <p:nvPr>
            <p:ph type="subTitle" idx="6"/>
          </p:nvPr>
        </p:nvSpPr>
        <p:spPr>
          <a:xfrm>
            <a:off x="6153525" y="2181325"/>
            <a:ext cx="19872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17" name="Google Shape;117;p18"/>
          <p:cNvSpPr txBox="1">
            <a:spLocks noGrp="1"/>
          </p:cNvSpPr>
          <p:nvPr>
            <p:ph type="subTitle" idx="7"/>
          </p:nvPr>
        </p:nvSpPr>
        <p:spPr>
          <a:xfrm>
            <a:off x="3816138" y="3739450"/>
            <a:ext cx="15117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18" name="Google Shape;118;p18"/>
          <p:cNvSpPr txBox="1">
            <a:spLocks noGrp="1"/>
          </p:cNvSpPr>
          <p:nvPr>
            <p:ph type="subTitle" idx="8"/>
          </p:nvPr>
        </p:nvSpPr>
        <p:spPr>
          <a:xfrm>
            <a:off x="3578388" y="4044625"/>
            <a:ext cx="19872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19" name="Google Shape;119;p18"/>
          <p:cNvSpPr txBox="1">
            <a:spLocks noGrp="1"/>
          </p:cNvSpPr>
          <p:nvPr>
            <p:ph type="subTitle" idx="9"/>
          </p:nvPr>
        </p:nvSpPr>
        <p:spPr>
          <a:xfrm>
            <a:off x="1240963" y="3739450"/>
            <a:ext cx="15117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20" name="Google Shape;120;p18"/>
          <p:cNvSpPr txBox="1">
            <a:spLocks noGrp="1"/>
          </p:cNvSpPr>
          <p:nvPr>
            <p:ph type="subTitle" idx="13"/>
          </p:nvPr>
        </p:nvSpPr>
        <p:spPr>
          <a:xfrm>
            <a:off x="1003213" y="4044625"/>
            <a:ext cx="19872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21" name="Google Shape;121;p18"/>
          <p:cNvSpPr txBox="1">
            <a:spLocks noGrp="1"/>
          </p:cNvSpPr>
          <p:nvPr>
            <p:ph type="subTitle" idx="14"/>
          </p:nvPr>
        </p:nvSpPr>
        <p:spPr>
          <a:xfrm>
            <a:off x="6391275" y="3739450"/>
            <a:ext cx="15117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22" name="Google Shape;122;p18"/>
          <p:cNvSpPr txBox="1">
            <a:spLocks noGrp="1"/>
          </p:cNvSpPr>
          <p:nvPr>
            <p:ph type="subTitle" idx="15"/>
          </p:nvPr>
        </p:nvSpPr>
        <p:spPr>
          <a:xfrm>
            <a:off x="6153525" y="4044625"/>
            <a:ext cx="19872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23" name="Google Shape;123;p18"/>
          <p:cNvSpPr/>
          <p:nvPr/>
        </p:nvSpPr>
        <p:spPr>
          <a:xfrm rot="-6622926" flipH="1">
            <a:off x="6685390" y="-609561"/>
            <a:ext cx="4530287" cy="1067124"/>
          </a:xfrm>
          <a:custGeom>
            <a:avLst/>
            <a:gdLst/>
            <a:ahLst/>
            <a:cxnLst/>
            <a:rect l="l" t="t" r="r" b="b"/>
            <a:pathLst>
              <a:path w="121463" h="28611" extrusionOk="0">
                <a:moveTo>
                  <a:pt x="1" y="8033"/>
                </a:moveTo>
                <a:lnTo>
                  <a:pt x="1" y="21804"/>
                </a:lnTo>
                <a:cubicBezTo>
                  <a:pt x="954" y="22076"/>
                  <a:pt x="1946" y="22329"/>
                  <a:pt x="2977" y="22582"/>
                </a:cubicBezTo>
                <a:cubicBezTo>
                  <a:pt x="3541" y="22698"/>
                  <a:pt x="4124" y="22834"/>
                  <a:pt x="4708" y="22951"/>
                </a:cubicBezTo>
                <a:cubicBezTo>
                  <a:pt x="5291" y="23068"/>
                  <a:pt x="5894" y="23165"/>
                  <a:pt x="6497" y="23243"/>
                </a:cubicBezTo>
                <a:cubicBezTo>
                  <a:pt x="7703" y="23457"/>
                  <a:pt x="8928" y="23574"/>
                  <a:pt x="10192" y="23690"/>
                </a:cubicBezTo>
                <a:cubicBezTo>
                  <a:pt x="10834" y="23768"/>
                  <a:pt x="11457" y="23807"/>
                  <a:pt x="12098" y="23826"/>
                </a:cubicBezTo>
                <a:lnTo>
                  <a:pt x="13071" y="23865"/>
                </a:lnTo>
                <a:lnTo>
                  <a:pt x="14043" y="23885"/>
                </a:lnTo>
                <a:cubicBezTo>
                  <a:pt x="15346" y="23885"/>
                  <a:pt x="16669" y="23826"/>
                  <a:pt x="17992" y="23729"/>
                </a:cubicBezTo>
                <a:cubicBezTo>
                  <a:pt x="18653" y="23671"/>
                  <a:pt x="19314" y="23593"/>
                  <a:pt x="19995" y="23496"/>
                </a:cubicBezTo>
                <a:cubicBezTo>
                  <a:pt x="20656" y="23418"/>
                  <a:pt x="21317" y="23321"/>
                  <a:pt x="21979" y="23204"/>
                </a:cubicBezTo>
                <a:cubicBezTo>
                  <a:pt x="22659" y="23068"/>
                  <a:pt x="23321" y="22932"/>
                  <a:pt x="23982" y="22776"/>
                </a:cubicBezTo>
                <a:cubicBezTo>
                  <a:pt x="24313" y="22698"/>
                  <a:pt x="24643" y="22620"/>
                  <a:pt x="24974" y="22543"/>
                </a:cubicBezTo>
                <a:lnTo>
                  <a:pt x="25480" y="22426"/>
                </a:lnTo>
                <a:cubicBezTo>
                  <a:pt x="25635" y="22387"/>
                  <a:pt x="25791" y="22329"/>
                  <a:pt x="25966" y="22290"/>
                </a:cubicBezTo>
                <a:cubicBezTo>
                  <a:pt x="26608" y="22095"/>
                  <a:pt x="27269" y="21881"/>
                  <a:pt x="27911" y="21687"/>
                </a:cubicBezTo>
                <a:cubicBezTo>
                  <a:pt x="28572" y="21473"/>
                  <a:pt x="29233" y="21259"/>
                  <a:pt x="29856" y="21006"/>
                </a:cubicBezTo>
                <a:lnTo>
                  <a:pt x="30828" y="20617"/>
                </a:lnTo>
                <a:lnTo>
                  <a:pt x="31781" y="20228"/>
                </a:lnTo>
                <a:cubicBezTo>
                  <a:pt x="32423" y="19975"/>
                  <a:pt x="33065" y="19723"/>
                  <a:pt x="33668" y="19431"/>
                </a:cubicBezTo>
                <a:lnTo>
                  <a:pt x="35535" y="18556"/>
                </a:lnTo>
                <a:lnTo>
                  <a:pt x="36468" y="18108"/>
                </a:lnTo>
                <a:lnTo>
                  <a:pt x="36935" y="17894"/>
                </a:lnTo>
                <a:lnTo>
                  <a:pt x="37383" y="17641"/>
                </a:lnTo>
                <a:cubicBezTo>
                  <a:pt x="38608" y="17000"/>
                  <a:pt x="39814" y="16397"/>
                  <a:pt x="41000" y="15755"/>
                </a:cubicBezTo>
                <a:cubicBezTo>
                  <a:pt x="42187" y="15132"/>
                  <a:pt x="43373" y="14452"/>
                  <a:pt x="44559" y="13849"/>
                </a:cubicBezTo>
                <a:cubicBezTo>
                  <a:pt x="45143" y="13518"/>
                  <a:pt x="45726" y="13188"/>
                  <a:pt x="46310" y="12876"/>
                </a:cubicBezTo>
                <a:cubicBezTo>
                  <a:pt x="46893" y="12565"/>
                  <a:pt x="47477" y="12235"/>
                  <a:pt x="48041" y="11865"/>
                </a:cubicBezTo>
                <a:cubicBezTo>
                  <a:pt x="48333" y="11690"/>
                  <a:pt x="48605" y="11515"/>
                  <a:pt x="48897" y="11340"/>
                </a:cubicBezTo>
                <a:cubicBezTo>
                  <a:pt x="49169" y="11165"/>
                  <a:pt x="49461" y="10990"/>
                  <a:pt x="49752" y="10854"/>
                </a:cubicBezTo>
                <a:cubicBezTo>
                  <a:pt x="50062" y="10718"/>
                  <a:pt x="50372" y="10602"/>
                  <a:pt x="50682" y="10486"/>
                </a:cubicBezTo>
                <a:lnTo>
                  <a:pt x="50682" y="10486"/>
                </a:lnTo>
                <a:cubicBezTo>
                  <a:pt x="50372" y="10602"/>
                  <a:pt x="50062" y="10718"/>
                  <a:pt x="49733" y="10795"/>
                </a:cubicBezTo>
                <a:cubicBezTo>
                  <a:pt x="49072" y="10970"/>
                  <a:pt x="48371" y="11087"/>
                  <a:pt x="47691" y="11106"/>
                </a:cubicBezTo>
                <a:cubicBezTo>
                  <a:pt x="46990" y="11165"/>
                  <a:pt x="46310" y="11262"/>
                  <a:pt x="45629" y="11340"/>
                </a:cubicBezTo>
                <a:cubicBezTo>
                  <a:pt x="45298" y="11379"/>
                  <a:pt x="44948" y="11418"/>
                  <a:pt x="44618" y="11457"/>
                </a:cubicBezTo>
                <a:cubicBezTo>
                  <a:pt x="37167" y="12273"/>
                  <a:pt x="29375" y="13366"/>
                  <a:pt x="21682" y="13366"/>
                </a:cubicBezTo>
                <a:cubicBezTo>
                  <a:pt x="17468" y="13366"/>
                  <a:pt x="13283" y="13038"/>
                  <a:pt x="9200" y="12157"/>
                </a:cubicBezTo>
                <a:cubicBezTo>
                  <a:pt x="8520" y="12021"/>
                  <a:pt x="7839" y="11846"/>
                  <a:pt x="7158" y="11670"/>
                </a:cubicBezTo>
                <a:cubicBezTo>
                  <a:pt x="4396" y="11068"/>
                  <a:pt x="2043" y="9687"/>
                  <a:pt x="1" y="8033"/>
                </a:cubicBezTo>
                <a:close/>
                <a:moveTo>
                  <a:pt x="81105" y="1"/>
                </a:moveTo>
                <a:cubicBezTo>
                  <a:pt x="80735" y="1"/>
                  <a:pt x="80346" y="20"/>
                  <a:pt x="79977" y="40"/>
                </a:cubicBezTo>
                <a:cubicBezTo>
                  <a:pt x="76923" y="195"/>
                  <a:pt x="73908" y="701"/>
                  <a:pt x="70972" y="1576"/>
                </a:cubicBezTo>
                <a:cubicBezTo>
                  <a:pt x="68151" y="2432"/>
                  <a:pt x="65390" y="3521"/>
                  <a:pt x="62725" y="4805"/>
                </a:cubicBezTo>
                <a:cubicBezTo>
                  <a:pt x="62064" y="5097"/>
                  <a:pt x="61422" y="5388"/>
                  <a:pt x="60800" y="5719"/>
                </a:cubicBezTo>
                <a:lnTo>
                  <a:pt x="59847" y="6166"/>
                </a:lnTo>
                <a:cubicBezTo>
                  <a:pt x="59535" y="6322"/>
                  <a:pt x="59224" y="6458"/>
                  <a:pt x="58913" y="6633"/>
                </a:cubicBezTo>
                <a:cubicBezTo>
                  <a:pt x="58291" y="6944"/>
                  <a:pt x="57688" y="7236"/>
                  <a:pt x="57065" y="7528"/>
                </a:cubicBezTo>
                <a:cubicBezTo>
                  <a:pt x="56443" y="7839"/>
                  <a:pt x="55840" y="8131"/>
                  <a:pt x="55237" y="8442"/>
                </a:cubicBezTo>
                <a:cubicBezTo>
                  <a:pt x="54634" y="8734"/>
                  <a:pt x="54051" y="9045"/>
                  <a:pt x="53448" y="9317"/>
                </a:cubicBezTo>
                <a:cubicBezTo>
                  <a:pt x="52845" y="9609"/>
                  <a:pt x="52242" y="9901"/>
                  <a:pt x="51619" y="10134"/>
                </a:cubicBezTo>
                <a:cubicBezTo>
                  <a:pt x="51308" y="10251"/>
                  <a:pt x="50997" y="10387"/>
                  <a:pt x="50686" y="10484"/>
                </a:cubicBezTo>
                <a:cubicBezTo>
                  <a:pt x="50997" y="10387"/>
                  <a:pt x="51308" y="10270"/>
                  <a:pt x="51639" y="10153"/>
                </a:cubicBezTo>
                <a:cubicBezTo>
                  <a:pt x="52281" y="9940"/>
                  <a:pt x="52923" y="9764"/>
                  <a:pt x="53584" y="9589"/>
                </a:cubicBezTo>
                <a:cubicBezTo>
                  <a:pt x="53914" y="9512"/>
                  <a:pt x="54245" y="9434"/>
                  <a:pt x="54576" y="9356"/>
                </a:cubicBezTo>
                <a:cubicBezTo>
                  <a:pt x="54906" y="9278"/>
                  <a:pt x="55237" y="9181"/>
                  <a:pt x="55568" y="9123"/>
                </a:cubicBezTo>
                <a:cubicBezTo>
                  <a:pt x="56073" y="9025"/>
                  <a:pt x="56579" y="8928"/>
                  <a:pt x="57085" y="8850"/>
                </a:cubicBezTo>
                <a:cubicBezTo>
                  <a:pt x="57590" y="8773"/>
                  <a:pt x="58116" y="8695"/>
                  <a:pt x="58621" y="8636"/>
                </a:cubicBezTo>
                <a:cubicBezTo>
                  <a:pt x="61522" y="8281"/>
                  <a:pt x="64395" y="8111"/>
                  <a:pt x="67234" y="8111"/>
                </a:cubicBezTo>
                <a:cubicBezTo>
                  <a:pt x="87694" y="8111"/>
                  <a:pt x="106415" y="16929"/>
                  <a:pt x="121462" y="28611"/>
                </a:cubicBezTo>
                <a:lnTo>
                  <a:pt x="121462" y="13499"/>
                </a:lnTo>
                <a:cubicBezTo>
                  <a:pt x="118681" y="11340"/>
                  <a:pt x="115725" y="9395"/>
                  <a:pt x="112652" y="7664"/>
                </a:cubicBezTo>
                <a:cubicBezTo>
                  <a:pt x="110395" y="6400"/>
                  <a:pt x="108081" y="5291"/>
                  <a:pt x="105669" y="4319"/>
                </a:cubicBezTo>
                <a:cubicBezTo>
                  <a:pt x="103102" y="3268"/>
                  <a:pt x="100437" y="2432"/>
                  <a:pt x="97734" y="1771"/>
                </a:cubicBezTo>
                <a:cubicBezTo>
                  <a:pt x="94875" y="1071"/>
                  <a:pt x="91977" y="584"/>
                  <a:pt x="89040" y="312"/>
                </a:cubicBezTo>
                <a:lnTo>
                  <a:pt x="87931" y="195"/>
                </a:lnTo>
                <a:lnTo>
                  <a:pt x="86803" y="118"/>
                </a:lnTo>
                <a:cubicBezTo>
                  <a:pt x="86414" y="98"/>
                  <a:pt x="86045" y="79"/>
                  <a:pt x="85675" y="59"/>
                </a:cubicBezTo>
                <a:lnTo>
                  <a:pt x="84528" y="20"/>
                </a:lnTo>
                <a:cubicBezTo>
                  <a:pt x="84158" y="20"/>
                  <a:pt x="83769" y="1"/>
                  <a:pt x="83400" y="1"/>
                </a:cubicBezTo>
                <a:close/>
              </a:path>
            </a:pathLst>
          </a:custGeom>
          <a:solidFill>
            <a:srgbClr val="A56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8"/>
          <p:cNvSpPr/>
          <p:nvPr/>
        </p:nvSpPr>
        <p:spPr>
          <a:xfrm rot="4378938">
            <a:off x="-2547410" y="3046869"/>
            <a:ext cx="4678326" cy="1101995"/>
          </a:xfrm>
          <a:custGeom>
            <a:avLst/>
            <a:gdLst/>
            <a:ahLst/>
            <a:cxnLst/>
            <a:rect l="l" t="t" r="r" b="b"/>
            <a:pathLst>
              <a:path w="121463" h="28611" extrusionOk="0">
                <a:moveTo>
                  <a:pt x="1" y="8033"/>
                </a:moveTo>
                <a:lnTo>
                  <a:pt x="1" y="21804"/>
                </a:lnTo>
                <a:cubicBezTo>
                  <a:pt x="954" y="22076"/>
                  <a:pt x="1946" y="22329"/>
                  <a:pt x="2977" y="22582"/>
                </a:cubicBezTo>
                <a:cubicBezTo>
                  <a:pt x="3541" y="22698"/>
                  <a:pt x="4124" y="22834"/>
                  <a:pt x="4708" y="22951"/>
                </a:cubicBezTo>
                <a:cubicBezTo>
                  <a:pt x="5291" y="23068"/>
                  <a:pt x="5894" y="23165"/>
                  <a:pt x="6497" y="23243"/>
                </a:cubicBezTo>
                <a:cubicBezTo>
                  <a:pt x="7703" y="23457"/>
                  <a:pt x="8928" y="23574"/>
                  <a:pt x="10192" y="23690"/>
                </a:cubicBezTo>
                <a:cubicBezTo>
                  <a:pt x="10834" y="23768"/>
                  <a:pt x="11457" y="23807"/>
                  <a:pt x="12098" y="23826"/>
                </a:cubicBezTo>
                <a:lnTo>
                  <a:pt x="13071" y="23865"/>
                </a:lnTo>
                <a:lnTo>
                  <a:pt x="14043" y="23885"/>
                </a:lnTo>
                <a:cubicBezTo>
                  <a:pt x="15346" y="23885"/>
                  <a:pt x="16669" y="23826"/>
                  <a:pt x="17992" y="23729"/>
                </a:cubicBezTo>
                <a:cubicBezTo>
                  <a:pt x="18653" y="23671"/>
                  <a:pt x="19314" y="23593"/>
                  <a:pt x="19995" y="23496"/>
                </a:cubicBezTo>
                <a:cubicBezTo>
                  <a:pt x="20656" y="23418"/>
                  <a:pt x="21317" y="23321"/>
                  <a:pt x="21979" y="23204"/>
                </a:cubicBezTo>
                <a:cubicBezTo>
                  <a:pt x="22659" y="23068"/>
                  <a:pt x="23321" y="22932"/>
                  <a:pt x="23982" y="22776"/>
                </a:cubicBezTo>
                <a:cubicBezTo>
                  <a:pt x="24313" y="22698"/>
                  <a:pt x="24643" y="22620"/>
                  <a:pt x="24974" y="22543"/>
                </a:cubicBezTo>
                <a:lnTo>
                  <a:pt x="25480" y="22426"/>
                </a:lnTo>
                <a:cubicBezTo>
                  <a:pt x="25635" y="22387"/>
                  <a:pt x="25791" y="22329"/>
                  <a:pt x="25966" y="22290"/>
                </a:cubicBezTo>
                <a:cubicBezTo>
                  <a:pt x="26608" y="22095"/>
                  <a:pt x="27269" y="21881"/>
                  <a:pt x="27911" y="21687"/>
                </a:cubicBezTo>
                <a:cubicBezTo>
                  <a:pt x="28572" y="21473"/>
                  <a:pt x="29233" y="21259"/>
                  <a:pt x="29856" y="21006"/>
                </a:cubicBezTo>
                <a:lnTo>
                  <a:pt x="30828" y="20617"/>
                </a:lnTo>
                <a:lnTo>
                  <a:pt x="31781" y="20228"/>
                </a:lnTo>
                <a:cubicBezTo>
                  <a:pt x="32423" y="19975"/>
                  <a:pt x="33065" y="19723"/>
                  <a:pt x="33668" y="19431"/>
                </a:cubicBezTo>
                <a:lnTo>
                  <a:pt x="35535" y="18556"/>
                </a:lnTo>
                <a:lnTo>
                  <a:pt x="36468" y="18108"/>
                </a:lnTo>
                <a:lnTo>
                  <a:pt x="36935" y="17894"/>
                </a:lnTo>
                <a:lnTo>
                  <a:pt x="37383" y="17641"/>
                </a:lnTo>
                <a:cubicBezTo>
                  <a:pt x="38608" y="17000"/>
                  <a:pt x="39814" y="16397"/>
                  <a:pt x="41000" y="15755"/>
                </a:cubicBezTo>
                <a:cubicBezTo>
                  <a:pt x="42187" y="15132"/>
                  <a:pt x="43373" y="14452"/>
                  <a:pt x="44559" y="13849"/>
                </a:cubicBezTo>
                <a:cubicBezTo>
                  <a:pt x="45143" y="13518"/>
                  <a:pt x="45726" y="13188"/>
                  <a:pt x="46310" y="12876"/>
                </a:cubicBezTo>
                <a:cubicBezTo>
                  <a:pt x="46893" y="12565"/>
                  <a:pt x="47477" y="12235"/>
                  <a:pt x="48041" y="11865"/>
                </a:cubicBezTo>
                <a:cubicBezTo>
                  <a:pt x="48333" y="11690"/>
                  <a:pt x="48605" y="11515"/>
                  <a:pt x="48897" y="11340"/>
                </a:cubicBezTo>
                <a:cubicBezTo>
                  <a:pt x="49169" y="11165"/>
                  <a:pt x="49461" y="10990"/>
                  <a:pt x="49752" y="10854"/>
                </a:cubicBezTo>
                <a:cubicBezTo>
                  <a:pt x="50062" y="10718"/>
                  <a:pt x="50372" y="10602"/>
                  <a:pt x="50682" y="10486"/>
                </a:cubicBezTo>
                <a:lnTo>
                  <a:pt x="50682" y="10486"/>
                </a:lnTo>
                <a:cubicBezTo>
                  <a:pt x="50372" y="10602"/>
                  <a:pt x="50062" y="10718"/>
                  <a:pt x="49733" y="10795"/>
                </a:cubicBezTo>
                <a:cubicBezTo>
                  <a:pt x="49072" y="10970"/>
                  <a:pt x="48371" y="11087"/>
                  <a:pt x="47691" y="11106"/>
                </a:cubicBezTo>
                <a:cubicBezTo>
                  <a:pt x="46990" y="11165"/>
                  <a:pt x="46310" y="11262"/>
                  <a:pt x="45629" y="11340"/>
                </a:cubicBezTo>
                <a:cubicBezTo>
                  <a:pt x="45298" y="11379"/>
                  <a:pt x="44948" y="11418"/>
                  <a:pt x="44618" y="11457"/>
                </a:cubicBezTo>
                <a:cubicBezTo>
                  <a:pt x="37167" y="12273"/>
                  <a:pt x="29375" y="13366"/>
                  <a:pt x="21682" y="13366"/>
                </a:cubicBezTo>
                <a:cubicBezTo>
                  <a:pt x="17468" y="13366"/>
                  <a:pt x="13283" y="13038"/>
                  <a:pt x="9200" y="12157"/>
                </a:cubicBezTo>
                <a:cubicBezTo>
                  <a:pt x="8520" y="12021"/>
                  <a:pt x="7839" y="11846"/>
                  <a:pt x="7158" y="11670"/>
                </a:cubicBezTo>
                <a:cubicBezTo>
                  <a:pt x="4396" y="11068"/>
                  <a:pt x="2043" y="9687"/>
                  <a:pt x="1" y="8033"/>
                </a:cubicBezTo>
                <a:close/>
                <a:moveTo>
                  <a:pt x="81105" y="1"/>
                </a:moveTo>
                <a:cubicBezTo>
                  <a:pt x="80735" y="1"/>
                  <a:pt x="80346" y="20"/>
                  <a:pt x="79977" y="40"/>
                </a:cubicBezTo>
                <a:cubicBezTo>
                  <a:pt x="76923" y="195"/>
                  <a:pt x="73908" y="701"/>
                  <a:pt x="70972" y="1576"/>
                </a:cubicBezTo>
                <a:cubicBezTo>
                  <a:pt x="68151" y="2432"/>
                  <a:pt x="65390" y="3521"/>
                  <a:pt x="62725" y="4805"/>
                </a:cubicBezTo>
                <a:cubicBezTo>
                  <a:pt x="62064" y="5097"/>
                  <a:pt x="61422" y="5388"/>
                  <a:pt x="60800" y="5719"/>
                </a:cubicBezTo>
                <a:lnTo>
                  <a:pt x="59847" y="6166"/>
                </a:lnTo>
                <a:cubicBezTo>
                  <a:pt x="59535" y="6322"/>
                  <a:pt x="59224" y="6458"/>
                  <a:pt x="58913" y="6633"/>
                </a:cubicBezTo>
                <a:cubicBezTo>
                  <a:pt x="58291" y="6944"/>
                  <a:pt x="57688" y="7236"/>
                  <a:pt x="57065" y="7528"/>
                </a:cubicBezTo>
                <a:cubicBezTo>
                  <a:pt x="56443" y="7839"/>
                  <a:pt x="55840" y="8131"/>
                  <a:pt x="55237" y="8442"/>
                </a:cubicBezTo>
                <a:cubicBezTo>
                  <a:pt x="54634" y="8734"/>
                  <a:pt x="54051" y="9045"/>
                  <a:pt x="53448" y="9317"/>
                </a:cubicBezTo>
                <a:cubicBezTo>
                  <a:pt x="52845" y="9609"/>
                  <a:pt x="52242" y="9901"/>
                  <a:pt x="51619" y="10134"/>
                </a:cubicBezTo>
                <a:cubicBezTo>
                  <a:pt x="51308" y="10251"/>
                  <a:pt x="50997" y="10387"/>
                  <a:pt x="50686" y="10484"/>
                </a:cubicBezTo>
                <a:cubicBezTo>
                  <a:pt x="50997" y="10387"/>
                  <a:pt x="51308" y="10270"/>
                  <a:pt x="51639" y="10153"/>
                </a:cubicBezTo>
                <a:cubicBezTo>
                  <a:pt x="52281" y="9940"/>
                  <a:pt x="52923" y="9764"/>
                  <a:pt x="53584" y="9589"/>
                </a:cubicBezTo>
                <a:cubicBezTo>
                  <a:pt x="53914" y="9512"/>
                  <a:pt x="54245" y="9434"/>
                  <a:pt x="54576" y="9356"/>
                </a:cubicBezTo>
                <a:cubicBezTo>
                  <a:pt x="54906" y="9278"/>
                  <a:pt x="55237" y="9181"/>
                  <a:pt x="55568" y="9123"/>
                </a:cubicBezTo>
                <a:cubicBezTo>
                  <a:pt x="56073" y="9025"/>
                  <a:pt x="56579" y="8928"/>
                  <a:pt x="57085" y="8850"/>
                </a:cubicBezTo>
                <a:cubicBezTo>
                  <a:pt x="57590" y="8773"/>
                  <a:pt x="58116" y="8695"/>
                  <a:pt x="58621" y="8636"/>
                </a:cubicBezTo>
                <a:cubicBezTo>
                  <a:pt x="61522" y="8281"/>
                  <a:pt x="64395" y="8111"/>
                  <a:pt x="67234" y="8111"/>
                </a:cubicBezTo>
                <a:cubicBezTo>
                  <a:pt x="87694" y="8111"/>
                  <a:pt x="106415" y="16929"/>
                  <a:pt x="121462" y="28611"/>
                </a:cubicBezTo>
                <a:lnTo>
                  <a:pt x="121462" y="13499"/>
                </a:lnTo>
                <a:cubicBezTo>
                  <a:pt x="118681" y="11340"/>
                  <a:pt x="115725" y="9395"/>
                  <a:pt x="112652" y="7664"/>
                </a:cubicBezTo>
                <a:cubicBezTo>
                  <a:pt x="110395" y="6400"/>
                  <a:pt x="108081" y="5291"/>
                  <a:pt x="105669" y="4319"/>
                </a:cubicBezTo>
                <a:cubicBezTo>
                  <a:pt x="103102" y="3268"/>
                  <a:pt x="100437" y="2432"/>
                  <a:pt x="97734" y="1771"/>
                </a:cubicBezTo>
                <a:cubicBezTo>
                  <a:pt x="94875" y="1071"/>
                  <a:pt x="91977" y="584"/>
                  <a:pt x="89040" y="312"/>
                </a:cubicBezTo>
                <a:lnTo>
                  <a:pt x="87931" y="195"/>
                </a:lnTo>
                <a:lnTo>
                  <a:pt x="86803" y="118"/>
                </a:lnTo>
                <a:cubicBezTo>
                  <a:pt x="86414" y="98"/>
                  <a:pt x="86045" y="79"/>
                  <a:pt x="85675" y="59"/>
                </a:cubicBezTo>
                <a:lnTo>
                  <a:pt x="84528" y="20"/>
                </a:lnTo>
                <a:cubicBezTo>
                  <a:pt x="84158" y="20"/>
                  <a:pt x="83769" y="1"/>
                  <a:pt x="83400" y="1"/>
                </a:cubicBezTo>
                <a:close/>
              </a:path>
            </a:pathLst>
          </a:custGeom>
          <a:solidFill>
            <a:srgbClr val="A56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 1">
  <p:cSld name="CUSTOM_6">
    <p:spTree>
      <p:nvGrpSpPr>
        <p:cNvPr id="1" name="Shape 125"/>
        <p:cNvGrpSpPr/>
        <p:nvPr/>
      </p:nvGrpSpPr>
      <p:grpSpPr>
        <a:xfrm>
          <a:off x="0" y="0"/>
          <a:ext cx="0" cy="0"/>
          <a:chOff x="0" y="0"/>
          <a:chExt cx="0" cy="0"/>
        </a:xfrm>
      </p:grpSpPr>
      <p:sp>
        <p:nvSpPr>
          <p:cNvPr id="126" name="Google Shape;126;p19"/>
          <p:cNvSpPr/>
          <p:nvPr/>
        </p:nvSpPr>
        <p:spPr>
          <a:xfrm>
            <a:off x="-170225" y="368825"/>
            <a:ext cx="9776400" cy="710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9"/>
          <p:cNvSpPr txBox="1">
            <a:spLocks noGrp="1"/>
          </p:cNvSpPr>
          <p:nvPr>
            <p:ph type="title"/>
          </p:nvPr>
        </p:nvSpPr>
        <p:spPr>
          <a:xfrm>
            <a:off x="540000" y="368825"/>
            <a:ext cx="27015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2800"/>
              <a:buFont typeface="Bebas Neue"/>
              <a:buNone/>
              <a:defRPr>
                <a:latin typeface="Bebas Neue"/>
                <a:ea typeface="Bebas Neue"/>
                <a:cs typeface="Bebas Neue"/>
                <a:sym typeface="Bebas Neue"/>
              </a:defRPr>
            </a:lvl2pPr>
            <a:lvl3pPr lvl="2">
              <a:spcBef>
                <a:spcPts val="0"/>
              </a:spcBef>
              <a:spcAft>
                <a:spcPts val="0"/>
              </a:spcAft>
              <a:buSzPts val="2800"/>
              <a:buFont typeface="Bebas Neue"/>
              <a:buNone/>
              <a:defRPr>
                <a:latin typeface="Bebas Neue"/>
                <a:ea typeface="Bebas Neue"/>
                <a:cs typeface="Bebas Neue"/>
                <a:sym typeface="Bebas Neue"/>
              </a:defRPr>
            </a:lvl3pPr>
            <a:lvl4pPr lvl="3">
              <a:spcBef>
                <a:spcPts val="0"/>
              </a:spcBef>
              <a:spcAft>
                <a:spcPts val="0"/>
              </a:spcAft>
              <a:buSzPts val="2800"/>
              <a:buFont typeface="Bebas Neue"/>
              <a:buNone/>
              <a:defRPr>
                <a:latin typeface="Bebas Neue"/>
                <a:ea typeface="Bebas Neue"/>
                <a:cs typeface="Bebas Neue"/>
                <a:sym typeface="Bebas Neue"/>
              </a:defRPr>
            </a:lvl4pPr>
            <a:lvl5pPr lvl="4">
              <a:spcBef>
                <a:spcPts val="0"/>
              </a:spcBef>
              <a:spcAft>
                <a:spcPts val="0"/>
              </a:spcAft>
              <a:buSzPts val="2800"/>
              <a:buFont typeface="Bebas Neue"/>
              <a:buNone/>
              <a:defRPr>
                <a:latin typeface="Bebas Neue"/>
                <a:ea typeface="Bebas Neue"/>
                <a:cs typeface="Bebas Neue"/>
                <a:sym typeface="Bebas Neue"/>
              </a:defRPr>
            </a:lvl5pPr>
            <a:lvl6pPr lvl="5">
              <a:spcBef>
                <a:spcPts val="0"/>
              </a:spcBef>
              <a:spcAft>
                <a:spcPts val="0"/>
              </a:spcAft>
              <a:buSzPts val="2800"/>
              <a:buFont typeface="Bebas Neue"/>
              <a:buNone/>
              <a:defRPr>
                <a:latin typeface="Bebas Neue"/>
                <a:ea typeface="Bebas Neue"/>
                <a:cs typeface="Bebas Neue"/>
                <a:sym typeface="Bebas Neue"/>
              </a:defRPr>
            </a:lvl6pPr>
            <a:lvl7pPr lvl="6">
              <a:spcBef>
                <a:spcPts val="0"/>
              </a:spcBef>
              <a:spcAft>
                <a:spcPts val="0"/>
              </a:spcAft>
              <a:buSzPts val="2800"/>
              <a:buFont typeface="Bebas Neue"/>
              <a:buNone/>
              <a:defRPr>
                <a:latin typeface="Bebas Neue"/>
                <a:ea typeface="Bebas Neue"/>
                <a:cs typeface="Bebas Neue"/>
                <a:sym typeface="Bebas Neue"/>
              </a:defRPr>
            </a:lvl7pPr>
            <a:lvl8pPr lvl="7">
              <a:spcBef>
                <a:spcPts val="0"/>
              </a:spcBef>
              <a:spcAft>
                <a:spcPts val="0"/>
              </a:spcAft>
              <a:buSzPts val="2800"/>
              <a:buFont typeface="Bebas Neue"/>
              <a:buNone/>
              <a:defRPr>
                <a:latin typeface="Bebas Neue"/>
                <a:ea typeface="Bebas Neue"/>
                <a:cs typeface="Bebas Neue"/>
                <a:sym typeface="Bebas Neue"/>
              </a:defRPr>
            </a:lvl8pPr>
            <a:lvl9pPr lvl="8">
              <a:spcBef>
                <a:spcPts val="0"/>
              </a:spcBef>
              <a:spcAft>
                <a:spcPts val="0"/>
              </a:spcAft>
              <a:buSzPts val="2800"/>
              <a:buFont typeface="Bebas Neue"/>
              <a:buNone/>
              <a:defRPr>
                <a:latin typeface="Bebas Neue"/>
                <a:ea typeface="Bebas Neue"/>
                <a:cs typeface="Bebas Neue"/>
                <a:sym typeface="Bebas Neue"/>
              </a:defRPr>
            </a:lvl9pPr>
          </a:lstStyle>
          <a:p>
            <a:endParaRPr/>
          </a:p>
        </p:txBody>
      </p:sp>
      <p:sp>
        <p:nvSpPr>
          <p:cNvPr id="128" name="Google Shape;128;p19"/>
          <p:cNvSpPr txBox="1">
            <a:spLocks noGrp="1"/>
          </p:cNvSpPr>
          <p:nvPr>
            <p:ph type="subTitle" idx="1"/>
          </p:nvPr>
        </p:nvSpPr>
        <p:spPr>
          <a:xfrm>
            <a:off x="5154663" y="1603525"/>
            <a:ext cx="226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29" name="Google Shape;129;p19"/>
          <p:cNvSpPr txBox="1">
            <a:spLocks noGrp="1"/>
          </p:cNvSpPr>
          <p:nvPr>
            <p:ph type="subTitle" idx="2"/>
          </p:nvPr>
        </p:nvSpPr>
        <p:spPr>
          <a:xfrm>
            <a:off x="5248392" y="1908700"/>
            <a:ext cx="2081100" cy="102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30" name="Google Shape;130;p19"/>
          <p:cNvSpPr txBox="1">
            <a:spLocks noGrp="1"/>
          </p:cNvSpPr>
          <p:nvPr>
            <p:ph type="subTitle" idx="3"/>
          </p:nvPr>
        </p:nvSpPr>
        <p:spPr>
          <a:xfrm>
            <a:off x="1721052" y="1603525"/>
            <a:ext cx="226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31" name="Google Shape;131;p19"/>
          <p:cNvSpPr txBox="1">
            <a:spLocks noGrp="1"/>
          </p:cNvSpPr>
          <p:nvPr>
            <p:ph type="subTitle" idx="4"/>
          </p:nvPr>
        </p:nvSpPr>
        <p:spPr>
          <a:xfrm>
            <a:off x="1814675" y="1908700"/>
            <a:ext cx="2081100" cy="102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32" name="Google Shape;132;p19"/>
          <p:cNvSpPr txBox="1">
            <a:spLocks noGrp="1"/>
          </p:cNvSpPr>
          <p:nvPr>
            <p:ph type="subTitle" idx="5"/>
          </p:nvPr>
        </p:nvSpPr>
        <p:spPr>
          <a:xfrm>
            <a:off x="5154663" y="3215575"/>
            <a:ext cx="226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33" name="Google Shape;133;p19"/>
          <p:cNvSpPr txBox="1">
            <a:spLocks noGrp="1"/>
          </p:cNvSpPr>
          <p:nvPr>
            <p:ph type="subTitle" idx="6"/>
          </p:nvPr>
        </p:nvSpPr>
        <p:spPr>
          <a:xfrm>
            <a:off x="5193000" y="3520750"/>
            <a:ext cx="2191800" cy="102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34" name="Google Shape;134;p19"/>
          <p:cNvSpPr txBox="1">
            <a:spLocks noGrp="1"/>
          </p:cNvSpPr>
          <p:nvPr>
            <p:ph type="subTitle" idx="7"/>
          </p:nvPr>
        </p:nvSpPr>
        <p:spPr>
          <a:xfrm>
            <a:off x="1721025" y="3215575"/>
            <a:ext cx="226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35" name="Google Shape;135;p19"/>
          <p:cNvSpPr txBox="1">
            <a:spLocks noGrp="1"/>
          </p:cNvSpPr>
          <p:nvPr>
            <p:ph type="subTitle" idx="8"/>
          </p:nvPr>
        </p:nvSpPr>
        <p:spPr>
          <a:xfrm>
            <a:off x="1814675" y="3520750"/>
            <a:ext cx="2081100" cy="102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36" name="Google Shape;136;p19"/>
          <p:cNvSpPr/>
          <p:nvPr/>
        </p:nvSpPr>
        <p:spPr>
          <a:xfrm>
            <a:off x="7984705" y="206401"/>
            <a:ext cx="961246" cy="1242582"/>
          </a:xfrm>
          <a:custGeom>
            <a:avLst/>
            <a:gdLst/>
            <a:ahLst/>
            <a:cxnLst/>
            <a:rect l="l" t="t" r="r" b="b"/>
            <a:pathLst>
              <a:path w="6045" h="7814" extrusionOk="0">
                <a:moveTo>
                  <a:pt x="4166" y="600"/>
                </a:moveTo>
                <a:cubicBezTo>
                  <a:pt x="4468" y="600"/>
                  <a:pt x="4767" y="671"/>
                  <a:pt x="5037" y="815"/>
                </a:cubicBezTo>
                <a:cubicBezTo>
                  <a:pt x="5320" y="956"/>
                  <a:pt x="5550" y="1186"/>
                  <a:pt x="5691" y="1468"/>
                </a:cubicBezTo>
                <a:cubicBezTo>
                  <a:pt x="5585" y="1663"/>
                  <a:pt x="5461" y="1840"/>
                  <a:pt x="5302" y="1999"/>
                </a:cubicBezTo>
                <a:lnTo>
                  <a:pt x="5214" y="2087"/>
                </a:lnTo>
                <a:cubicBezTo>
                  <a:pt x="4772" y="2370"/>
                  <a:pt x="4313" y="2617"/>
                  <a:pt x="3836" y="2829"/>
                </a:cubicBezTo>
                <a:cubicBezTo>
                  <a:pt x="3747" y="2405"/>
                  <a:pt x="3712" y="1981"/>
                  <a:pt x="3729" y="1557"/>
                </a:cubicBezTo>
                <a:cubicBezTo>
                  <a:pt x="3783" y="1221"/>
                  <a:pt x="3906" y="903"/>
                  <a:pt x="4065" y="602"/>
                </a:cubicBezTo>
                <a:cubicBezTo>
                  <a:pt x="4099" y="601"/>
                  <a:pt x="4132" y="600"/>
                  <a:pt x="4166" y="600"/>
                </a:cubicBezTo>
                <a:close/>
                <a:moveTo>
                  <a:pt x="4851" y="0"/>
                </a:moveTo>
                <a:cubicBezTo>
                  <a:pt x="4698" y="0"/>
                  <a:pt x="4544" y="36"/>
                  <a:pt x="4401" y="108"/>
                </a:cubicBezTo>
                <a:cubicBezTo>
                  <a:pt x="4383" y="125"/>
                  <a:pt x="3995" y="408"/>
                  <a:pt x="3924" y="461"/>
                </a:cubicBezTo>
                <a:cubicBezTo>
                  <a:pt x="3500" y="744"/>
                  <a:pt x="2899" y="1186"/>
                  <a:pt x="2793" y="1504"/>
                </a:cubicBezTo>
                <a:cubicBezTo>
                  <a:pt x="2775" y="1575"/>
                  <a:pt x="2810" y="2317"/>
                  <a:pt x="2881" y="3271"/>
                </a:cubicBezTo>
                <a:cubicBezTo>
                  <a:pt x="1503" y="3872"/>
                  <a:pt x="53" y="4455"/>
                  <a:pt x="53" y="4455"/>
                </a:cubicBezTo>
                <a:lnTo>
                  <a:pt x="0" y="6081"/>
                </a:lnTo>
                <a:cubicBezTo>
                  <a:pt x="0" y="6081"/>
                  <a:pt x="1485" y="5286"/>
                  <a:pt x="2952" y="4455"/>
                </a:cubicBezTo>
                <a:cubicBezTo>
                  <a:pt x="3076" y="6099"/>
                  <a:pt x="3199" y="7813"/>
                  <a:pt x="3199" y="7813"/>
                </a:cubicBezTo>
                <a:lnTo>
                  <a:pt x="4666" y="6788"/>
                </a:lnTo>
                <a:cubicBezTo>
                  <a:pt x="4666" y="6788"/>
                  <a:pt x="4295" y="5268"/>
                  <a:pt x="4030" y="3854"/>
                </a:cubicBezTo>
                <a:cubicBezTo>
                  <a:pt x="4914" y="3342"/>
                  <a:pt x="5621" y="2900"/>
                  <a:pt x="5727" y="2776"/>
                </a:cubicBezTo>
                <a:cubicBezTo>
                  <a:pt x="6045" y="2405"/>
                  <a:pt x="5956" y="938"/>
                  <a:pt x="5939" y="903"/>
                </a:cubicBezTo>
                <a:cubicBezTo>
                  <a:pt x="5939" y="903"/>
                  <a:pt x="5974" y="479"/>
                  <a:pt x="5391" y="161"/>
                </a:cubicBezTo>
                <a:cubicBezTo>
                  <a:pt x="5226" y="54"/>
                  <a:pt x="5039" y="0"/>
                  <a:pt x="4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CUSTOM_9">
    <p:spTree>
      <p:nvGrpSpPr>
        <p:cNvPr id="1" name="Shape 137"/>
        <p:cNvGrpSpPr/>
        <p:nvPr/>
      </p:nvGrpSpPr>
      <p:grpSpPr>
        <a:xfrm>
          <a:off x="0" y="0"/>
          <a:ext cx="0" cy="0"/>
          <a:chOff x="0" y="0"/>
          <a:chExt cx="0" cy="0"/>
        </a:xfrm>
      </p:grpSpPr>
      <p:sp>
        <p:nvSpPr>
          <p:cNvPr id="138" name="Google Shape;138;p20"/>
          <p:cNvSpPr/>
          <p:nvPr/>
        </p:nvSpPr>
        <p:spPr>
          <a:xfrm>
            <a:off x="999300" y="0"/>
            <a:ext cx="3574500" cy="3881700"/>
          </a:xfrm>
          <a:prstGeom prst="rect">
            <a:avLst/>
          </a:prstGeom>
          <a:solidFill>
            <a:schemeClr val="accent5"/>
          </a:solidFill>
          <a:ln>
            <a:noFill/>
          </a:ln>
          <a:effectLst>
            <a:outerShdw blurRad="57150" dist="19050" dir="4500000" algn="bl" rotWithShape="0">
              <a:srgbClr val="999999">
                <a:alpha val="6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0"/>
          <p:cNvSpPr/>
          <p:nvPr/>
        </p:nvSpPr>
        <p:spPr>
          <a:xfrm rot="2251833" flipH="1">
            <a:off x="6867004" y="160527"/>
            <a:ext cx="3092032" cy="1421111"/>
          </a:xfrm>
          <a:custGeom>
            <a:avLst/>
            <a:gdLst/>
            <a:ahLst/>
            <a:cxnLst/>
            <a:rect l="l" t="t" r="r" b="b"/>
            <a:pathLst>
              <a:path w="29797" h="7659" extrusionOk="0">
                <a:moveTo>
                  <a:pt x="14276" y="0"/>
                </a:moveTo>
                <a:cubicBezTo>
                  <a:pt x="13984" y="0"/>
                  <a:pt x="13693" y="5"/>
                  <a:pt x="13401" y="15"/>
                </a:cubicBezTo>
                <a:lnTo>
                  <a:pt x="12506" y="34"/>
                </a:lnTo>
                <a:lnTo>
                  <a:pt x="12059" y="54"/>
                </a:lnTo>
                <a:lnTo>
                  <a:pt x="11631" y="93"/>
                </a:lnTo>
                <a:lnTo>
                  <a:pt x="10736" y="151"/>
                </a:lnTo>
                <a:cubicBezTo>
                  <a:pt x="10445" y="170"/>
                  <a:pt x="10153" y="229"/>
                  <a:pt x="9842" y="248"/>
                </a:cubicBezTo>
                <a:cubicBezTo>
                  <a:pt x="9550" y="287"/>
                  <a:pt x="9258" y="326"/>
                  <a:pt x="8967" y="365"/>
                </a:cubicBezTo>
                <a:lnTo>
                  <a:pt x="8091" y="501"/>
                </a:lnTo>
                <a:lnTo>
                  <a:pt x="7663" y="579"/>
                </a:lnTo>
                <a:lnTo>
                  <a:pt x="7236" y="676"/>
                </a:lnTo>
                <a:lnTo>
                  <a:pt x="6380" y="851"/>
                </a:lnTo>
                <a:cubicBezTo>
                  <a:pt x="6088" y="909"/>
                  <a:pt x="5816" y="987"/>
                  <a:pt x="5543" y="1046"/>
                </a:cubicBezTo>
                <a:cubicBezTo>
                  <a:pt x="5252" y="1123"/>
                  <a:pt x="4979" y="1182"/>
                  <a:pt x="4707" y="1260"/>
                </a:cubicBezTo>
                <a:lnTo>
                  <a:pt x="3910" y="1512"/>
                </a:lnTo>
                <a:cubicBezTo>
                  <a:pt x="3637" y="1590"/>
                  <a:pt x="3385" y="1668"/>
                  <a:pt x="3112" y="1746"/>
                </a:cubicBezTo>
                <a:cubicBezTo>
                  <a:pt x="2587" y="1901"/>
                  <a:pt x="2101" y="2096"/>
                  <a:pt x="1615" y="2271"/>
                </a:cubicBezTo>
                <a:cubicBezTo>
                  <a:pt x="1051" y="2485"/>
                  <a:pt x="526" y="2718"/>
                  <a:pt x="0" y="2932"/>
                </a:cubicBezTo>
                <a:lnTo>
                  <a:pt x="0" y="7658"/>
                </a:lnTo>
                <a:cubicBezTo>
                  <a:pt x="292" y="7444"/>
                  <a:pt x="603" y="7250"/>
                  <a:pt x="915" y="7036"/>
                </a:cubicBezTo>
                <a:cubicBezTo>
                  <a:pt x="1595" y="6569"/>
                  <a:pt x="2334" y="6141"/>
                  <a:pt x="3151" y="5694"/>
                </a:cubicBezTo>
                <a:cubicBezTo>
                  <a:pt x="3560" y="5480"/>
                  <a:pt x="3988" y="5247"/>
                  <a:pt x="4435" y="5033"/>
                </a:cubicBezTo>
                <a:cubicBezTo>
                  <a:pt x="4649" y="4935"/>
                  <a:pt x="4882" y="4819"/>
                  <a:pt x="5096" y="4722"/>
                </a:cubicBezTo>
                <a:lnTo>
                  <a:pt x="5796" y="4410"/>
                </a:lnTo>
                <a:cubicBezTo>
                  <a:pt x="6030" y="4313"/>
                  <a:pt x="6263" y="4216"/>
                  <a:pt x="6516" y="4119"/>
                </a:cubicBezTo>
                <a:cubicBezTo>
                  <a:pt x="6749" y="4021"/>
                  <a:pt x="7002" y="3924"/>
                  <a:pt x="7236" y="3846"/>
                </a:cubicBezTo>
                <a:lnTo>
                  <a:pt x="7994" y="3574"/>
                </a:lnTo>
                <a:lnTo>
                  <a:pt x="8364" y="3438"/>
                </a:lnTo>
                <a:lnTo>
                  <a:pt x="8753" y="3321"/>
                </a:lnTo>
                <a:lnTo>
                  <a:pt x="9531" y="3088"/>
                </a:lnTo>
                <a:cubicBezTo>
                  <a:pt x="9803" y="3010"/>
                  <a:pt x="10056" y="2952"/>
                  <a:pt x="10328" y="2874"/>
                </a:cubicBezTo>
                <a:cubicBezTo>
                  <a:pt x="10600" y="2815"/>
                  <a:pt x="10853" y="2738"/>
                  <a:pt x="11125" y="2679"/>
                </a:cubicBezTo>
                <a:lnTo>
                  <a:pt x="11942" y="2504"/>
                </a:lnTo>
                <a:lnTo>
                  <a:pt x="12351" y="2427"/>
                </a:lnTo>
                <a:lnTo>
                  <a:pt x="12759" y="2349"/>
                </a:lnTo>
                <a:lnTo>
                  <a:pt x="13576" y="2213"/>
                </a:lnTo>
                <a:cubicBezTo>
                  <a:pt x="14121" y="2135"/>
                  <a:pt x="14665" y="2076"/>
                  <a:pt x="15210" y="1999"/>
                </a:cubicBezTo>
                <a:cubicBezTo>
                  <a:pt x="15754" y="1940"/>
                  <a:pt x="16299" y="1921"/>
                  <a:pt x="16844" y="1862"/>
                </a:cubicBezTo>
                <a:lnTo>
                  <a:pt x="18438" y="1824"/>
                </a:lnTo>
                <a:cubicBezTo>
                  <a:pt x="18964" y="1824"/>
                  <a:pt x="19489" y="1824"/>
                  <a:pt x="19994" y="1843"/>
                </a:cubicBezTo>
                <a:cubicBezTo>
                  <a:pt x="20247" y="1843"/>
                  <a:pt x="20500" y="1862"/>
                  <a:pt x="20753" y="1882"/>
                </a:cubicBezTo>
                <a:lnTo>
                  <a:pt x="21472" y="1921"/>
                </a:lnTo>
                <a:cubicBezTo>
                  <a:pt x="21959" y="1940"/>
                  <a:pt x="22425" y="1999"/>
                  <a:pt x="22892" y="2038"/>
                </a:cubicBezTo>
                <a:cubicBezTo>
                  <a:pt x="23340" y="2096"/>
                  <a:pt x="23787" y="2135"/>
                  <a:pt x="24215" y="2193"/>
                </a:cubicBezTo>
                <a:cubicBezTo>
                  <a:pt x="25051" y="2329"/>
                  <a:pt x="25829" y="2446"/>
                  <a:pt x="26510" y="2582"/>
                </a:cubicBezTo>
                <a:cubicBezTo>
                  <a:pt x="27171" y="2738"/>
                  <a:pt x="27774" y="2835"/>
                  <a:pt x="28260" y="2971"/>
                </a:cubicBezTo>
                <a:lnTo>
                  <a:pt x="29797" y="3341"/>
                </a:lnTo>
                <a:lnTo>
                  <a:pt x="29797" y="3341"/>
                </a:lnTo>
                <a:lnTo>
                  <a:pt x="28319" y="2777"/>
                </a:lnTo>
                <a:cubicBezTo>
                  <a:pt x="27871" y="2582"/>
                  <a:pt x="27288" y="2388"/>
                  <a:pt x="26627" y="2154"/>
                </a:cubicBezTo>
                <a:cubicBezTo>
                  <a:pt x="25965" y="1921"/>
                  <a:pt x="25207" y="1707"/>
                  <a:pt x="24370" y="1454"/>
                </a:cubicBezTo>
                <a:cubicBezTo>
                  <a:pt x="23962" y="1318"/>
                  <a:pt x="23515" y="1240"/>
                  <a:pt x="23048" y="1123"/>
                </a:cubicBezTo>
                <a:cubicBezTo>
                  <a:pt x="22601" y="1007"/>
                  <a:pt x="22134" y="871"/>
                  <a:pt x="21648" y="793"/>
                </a:cubicBezTo>
                <a:lnTo>
                  <a:pt x="20889" y="657"/>
                </a:lnTo>
                <a:cubicBezTo>
                  <a:pt x="20656" y="598"/>
                  <a:pt x="20383" y="540"/>
                  <a:pt x="20130" y="520"/>
                </a:cubicBezTo>
                <a:cubicBezTo>
                  <a:pt x="19605" y="443"/>
                  <a:pt x="19080" y="345"/>
                  <a:pt x="18536" y="268"/>
                </a:cubicBezTo>
                <a:lnTo>
                  <a:pt x="16863" y="112"/>
                </a:lnTo>
                <a:cubicBezTo>
                  <a:pt x="16299" y="73"/>
                  <a:pt x="15735" y="34"/>
                  <a:pt x="15151" y="15"/>
                </a:cubicBezTo>
                <a:cubicBezTo>
                  <a:pt x="14860" y="5"/>
                  <a:pt x="14568" y="0"/>
                  <a:pt x="142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0"/>
          <p:cNvSpPr/>
          <p:nvPr/>
        </p:nvSpPr>
        <p:spPr>
          <a:xfrm rot="10434718" flipH="1">
            <a:off x="-3841535" y="-628890"/>
            <a:ext cx="7063435" cy="1663815"/>
          </a:xfrm>
          <a:custGeom>
            <a:avLst/>
            <a:gdLst/>
            <a:ahLst/>
            <a:cxnLst/>
            <a:rect l="l" t="t" r="r" b="b"/>
            <a:pathLst>
              <a:path w="121463" h="28611" extrusionOk="0">
                <a:moveTo>
                  <a:pt x="1" y="8033"/>
                </a:moveTo>
                <a:lnTo>
                  <a:pt x="1" y="21804"/>
                </a:lnTo>
                <a:cubicBezTo>
                  <a:pt x="954" y="22076"/>
                  <a:pt x="1946" y="22329"/>
                  <a:pt x="2977" y="22582"/>
                </a:cubicBezTo>
                <a:cubicBezTo>
                  <a:pt x="3541" y="22698"/>
                  <a:pt x="4124" y="22834"/>
                  <a:pt x="4708" y="22951"/>
                </a:cubicBezTo>
                <a:cubicBezTo>
                  <a:pt x="5291" y="23068"/>
                  <a:pt x="5894" y="23165"/>
                  <a:pt x="6497" y="23243"/>
                </a:cubicBezTo>
                <a:cubicBezTo>
                  <a:pt x="7703" y="23457"/>
                  <a:pt x="8928" y="23574"/>
                  <a:pt x="10192" y="23690"/>
                </a:cubicBezTo>
                <a:cubicBezTo>
                  <a:pt x="10834" y="23768"/>
                  <a:pt x="11457" y="23807"/>
                  <a:pt x="12098" y="23826"/>
                </a:cubicBezTo>
                <a:lnTo>
                  <a:pt x="13071" y="23865"/>
                </a:lnTo>
                <a:lnTo>
                  <a:pt x="14043" y="23885"/>
                </a:lnTo>
                <a:cubicBezTo>
                  <a:pt x="15346" y="23885"/>
                  <a:pt x="16669" y="23826"/>
                  <a:pt x="17992" y="23729"/>
                </a:cubicBezTo>
                <a:cubicBezTo>
                  <a:pt x="18653" y="23671"/>
                  <a:pt x="19314" y="23593"/>
                  <a:pt x="19995" y="23496"/>
                </a:cubicBezTo>
                <a:cubicBezTo>
                  <a:pt x="20656" y="23418"/>
                  <a:pt x="21317" y="23321"/>
                  <a:pt x="21979" y="23204"/>
                </a:cubicBezTo>
                <a:cubicBezTo>
                  <a:pt x="22659" y="23068"/>
                  <a:pt x="23321" y="22932"/>
                  <a:pt x="23982" y="22776"/>
                </a:cubicBezTo>
                <a:cubicBezTo>
                  <a:pt x="24313" y="22698"/>
                  <a:pt x="24643" y="22620"/>
                  <a:pt x="24974" y="22543"/>
                </a:cubicBezTo>
                <a:lnTo>
                  <a:pt x="25480" y="22426"/>
                </a:lnTo>
                <a:cubicBezTo>
                  <a:pt x="25635" y="22387"/>
                  <a:pt x="25791" y="22329"/>
                  <a:pt x="25966" y="22290"/>
                </a:cubicBezTo>
                <a:cubicBezTo>
                  <a:pt x="26608" y="22095"/>
                  <a:pt x="27269" y="21881"/>
                  <a:pt x="27911" y="21687"/>
                </a:cubicBezTo>
                <a:cubicBezTo>
                  <a:pt x="28572" y="21473"/>
                  <a:pt x="29233" y="21259"/>
                  <a:pt x="29856" y="21006"/>
                </a:cubicBezTo>
                <a:lnTo>
                  <a:pt x="30828" y="20617"/>
                </a:lnTo>
                <a:lnTo>
                  <a:pt x="31781" y="20228"/>
                </a:lnTo>
                <a:cubicBezTo>
                  <a:pt x="32423" y="19975"/>
                  <a:pt x="33065" y="19723"/>
                  <a:pt x="33668" y="19431"/>
                </a:cubicBezTo>
                <a:lnTo>
                  <a:pt x="35535" y="18556"/>
                </a:lnTo>
                <a:lnTo>
                  <a:pt x="36468" y="18108"/>
                </a:lnTo>
                <a:lnTo>
                  <a:pt x="36935" y="17894"/>
                </a:lnTo>
                <a:lnTo>
                  <a:pt x="37383" y="17641"/>
                </a:lnTo>
                <a:cubicBezTo>
                  <a:pt x="38608" y="17000"/>
                  <a:pt x="39814" y="16397"/>
                  <a:pt x="41000" y="15755"/>
                </a:cubicBezTo>
                <a:cubicBezTo>
                  <a:pt x="42187" y="15132"/>
                  <a:pt x="43373" y="14452"/>
                  <a:pt x="44559" y="13849"/>
                </a:cubicBezTo>
                <a:cubicBezTo>
                  <a:pt x="45143" y="13518"/>
                  <a:pt x="45726" y="13188"/>
                  <a:pt x="46310" y="12876"/>
                </a:cubicBezTo>
                <a:cubicBezTo>
                  <a:pt x="46893" y="12565"/>
                  <a:pt x="47477" y="12235"/>
                  <a:pt x="48041" y="11865"/>
                </a:cubicBezTo>
                <a:cubicBezTo>
                  <a:pt x="48333" y="11690"/>
                  <a:pt x="48605" y="11515"/>
                  <a:pt x="48897" y="11340"/>
                </a:cubicBezTo>
                <a:cubicBezTo>
                  <a:pt x="49169" y="11165"/>
                  <a:pt x="49461" y="10990"/>
                  <a:pt x="49752" y="10854"/>
                </a:cubicBezTo>
                <a:cubicBezTo>
                  <a:pt x="50062" y="10718"/>
                  <a:pt x="50372" y="10602"/>
                  <a:pt x="50682" y="10486"/>
                </a:cubicBezTo>
                <a:lnTo>
                  <a:pt x="50682" y="10486"/>
                </a:lnTo>
                <a:cubicBezTo>
                  <a:pt x="50372" y="10602"/>
                  <a:pt x="50062" y="10718"/>
                  <a:pt x="49733" y="10795"/>
                </a:cubicBezTo>
                <a:cubicBezTo>
                  <a:pt x="49072" y="10970"/>
                  <a:pt x="48371" y="11087"/>
                  <a:pt x="47691" y="11106"/>
                </a:cubicBezTo>
                <a:cubicBezTo>
                  <a:pt x="46990" y="11165"/>
                  <a:pt x="46310" y="11262"/>
                  <a:pt x="45629" y="11340"/>
                </a:cubicBezTo>
                <a:cubicBezTo>
                  <a:pt x="45298" y="11379"/>
                  <a:pt x="44948" y="11418"/>
                  <a:pt x="44618" y="11457"/>
                </a:cubicBezTo>
                <a:cubicBezTo>
                  <a:pt x="37167" y="12273"/>
                  <a:pt x="29375" y="13366"/>
                  <a:pt x="21682" y="13366"/>
                </a:cubicBezTo>
                <a:cubicBezTo>
                  <a:pt x="17468" y="13366"/>
                  <a:pt x="13283" y="13038"/>
                  <a:pt x="9200" y="12157"/>
                </a:cubicBezTo>
                <a:cubicBezTo>
                  <a:pt x="8520" y="12021"/>
                  <a:pt x="7839" y="11846"/>
                  <a:pt x="7158" y="11670"/>
                </a:cubicBezTo>
                <a:cubicBezTo>
                  <a:pt x="4396" y="11068"/>
                  <a:pt x="2043" y="9687"/>
                  <a:pt x="1" y="8033"/>
                </a:cubicBezTo>
                <a:close/>
                <a:moveTo>
                  <a:pt x="81105" y="1"/>
                </a:moveTo>
                <a:cubicBezTo>
                  <a:pt x="80735" y="1"/>
                  <a:pt x="80346" y="20"/>
                  <a:pt x="79977" y="40"/>
                </a:cubicBezTo>
                <a:cubicBezTo>
                  <a:pt x="76923" y="195"/>
                  <a:pt x="73908" y="701"/>
                  <a:pt x="70972" y="1576"/>
                </a:cubicBezTo>
                <a:cubicBezTo>
                  <a:pt x="68151" y="2432"/>
                  <a:pt x="65390" y="3521"/>
                  <a:pt x="62725" y="4805"/>
                </a:cubicBezTo>
                <a:cubicBezTo>
                  <a:pt x="62064" y="5097"/>
                  <a:pt x="61422" y="5388"/>
                  <a:pt x="60800" y="5719"/>
                </a:cubicBezTo>
                <a:lnTo>
                  <a:pt x="59847" y="6166"/>
                </a:lnTo>
                <a:cubicBezTo>
                  <a:pt x="59535" y="6322"/>
                  <a:pt x="59224" y="6458"/>
                  <a:pt x="58913" y="6633"/>
                </a:cubicBezTo>
                <a:cubicBezTo>
                  <a:pt x="58291" y="6944"/>
                  <a:pt x="57688" y="7236"/>
                  <a:pt x="57065" y="7528"/>
                </a:cubicBezTo>
                <a:cubicBezTo>
                  <a:pt x="56443" y="7839"/>
                  <a:pt x="55840" y="8131"/>
                  <a:pt x="55237" y="8442"/>
                </a:cubicBezTo>
                <a:cubicBezTo>
                  <a:pt x="54634" y="8734"/>
                  <a:pt x="54051" y="9045"/>
                  <a:pt x="53448" y="9317"/>
                </a:cubicBezTo>
                <a:cubicBezTo>
                  <a:pt x="52845" y="9609"/>
                  <a:pt x="52242" y="9901"/>
                  <a:pt x="51619" y="10134"/>
                </a:cubicBezTo>
                <a:cubicBezTo>
                  <a:pt x="51308" y="10251"/>
                  <a:pt x="50997" y="10387"/>
                  <a:pt x="50686" y="10484"/>
                </a:cubicBezTo>
                <a:cubicBezTo>
                  <a:pt x="50997" y="10387"/>
                  <a:pt x="51308" y="10270"/>
                  <a:pt x="51639" y="10153"/>
                </a:cubicBezTo>
                <a:cubicBezTo>
                  <a:pt x="52281" y="9940"/>
                  <a:pt x="52923" y="9764"/>
                  <a:pt x="53584" y="9589"/>
                </a:cubicBezTo>
                <a:cubicBezTo>
                  <a:pt x="53914" y="9512"/>
                  <a:pt x="54245" y="9434"/>
                  <a:pt x="54576" y="9356"/>
                </a:cubicBezTo>
                <a:cubicBezTo>
                  <a:pt x="54906" y="9278"/>
                  <a:pt x="55237" y="9181"/>
                  <a:pt x="55568" y="9123"/>
                </a:cubicBezTo>
                <a:cubicBezTo>
                  <a:pt x="56073" y="9025"/>
                  <a:pt x="56579" y="8928"/>
                  <a:pt x="57085" y="8850"/>
                </a:cubicBezTo>
                <a:cubicBezTo>
                  <a:pt x="57590" y="8773"/>
                  <a:pt x="58116" y="8695"/>
                  <a:pt x="58621" y="8636"/>
                </a:cubicBezTo>
                <a:cubicBezTo>
                  <a:pt x="61522" y="8281"/>
                  <a:pt x="64395" y="8111"/>
                  <a:pt x="67234" y="8111"/>
                </a:cubicBezTo>
                <a:cubicBezTo>
                  <a:pt x="87694" y="8111"/>
                  <a:pt x="106415" y="16929"/>
                  <a:pt x="121462" y="28611"/>
                </a:cubicBezTo>
                <a:lnTo>
                  <a:pt x="121462" y="13499"/>
                </a:lnTo>
                <a:cubicBezTo>
                  <a:pt x="118681" y="11340"/>
                  <a:pt x="115725" y="9395"/>
                  <a:pt x="112652" y="7664"/>
                </a:cubicBezTo>
                <a:cubicBezTo>
                  <a:pt x="110395" y="6400"/>
                  <a:pt x="108081" y="5291"/>
                  <a:pt x="105669" y="4319"/>
                </a:cubicBezTo>
                <a:cubicBezTo>
                  <a:pt x="103102" y="3268"/>
                  <a:pt x="100437" y="2432"/>
                  <a:pt x="97734" y="1771"/>
                </a:cubicBezTo>
                <a:cubicBezTo>
                  <a:pt x="94875" y="1071"/>
                  <a:pt x="91977" y="584"/>
                  <a:pt x="89040" y="312"/>
                </a:cubicBezTo>
                <a:lnTo>
                  <a:pt x="87931" y="195"/>
                </a:lnTo>
                <a:lnTo>
                  <a:pt x="86803" y="118"/>
                </a:lnTo>
                <a:cubicBezTo>
                  <a:pt x="86414" y="98"/>
                  <a:pt x="86045" y="79"/>
                  <a:pt x="85675" y="59"/>
                </a:cubicBezTo>
                <a:lnTo>
                  <a:pt x="84528" y="20"/>
                </a:lnTo>
                <a:cubicBezTo>
                  <a:pt x="84158" y="20"/>
                  <a:pt x="83769" y="1"/>
                  <a:pt x="83400" y="1"/>
                </a:cubicBezTo>
                <a:close/>
              </a:path>
            </a:pathLst>
          </a:custGeom>
          <a:solidFill>
            <a:srgbClr val="A56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0"/>
          <p:cNvSpPr txBox="1">
            <a:spLocks noGrp="1"/>
          </p:cNvSpPr>
          <p:nvPr>
            <p:ph type="title"/>
          </p:nvPr>
        </p:nvSpPr>
        <p:spPr>
          <a:xfrm flipH="1">
            <a:off x="1119514" y="1688775"/>
            <a:ext cx="3364200" cy="657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atin typeface="Open Sans SemiBold"/>
                <a:ea typeface="Open Sans SemiBold"/>
                <a:cs typeface="Open Sans SemiBold"/>
                <a:sym typeface="Open Sans SemiBold"/>
              </a:defRPr>
            </a:lvl2pPr>
            <a:lvl3pPr lvl="2" rtl="0">
              <a:spcBef>
                <a:spcPts val="0"/>
              </a:spcBef>
              <a:spcAft>
                <a:spcPts val="0"/>
              </a:spcAft>
              <a:buSzPts val="2800"/>
              <a:buNone/>
              <a:defRPr>
                <a:latin typeface="Open Sans SemiBold"/>
                <a:ea typeface="Open Sans SemiBold"/>
                <a:cs typeface="Open Sans SemiBold"/>
                <a:sym typeface="Open Sans SemiBold"/>
              </a:defRPr>
            </a:lvl3pPr>
            <a:lvl4pPr lvl="3" rtl="0">
              <a:spcBef>
                <a:spcPts val="0"/>
              </a:spcBef>
              <a:spcAft>
                <a:spcPts val="0"/>
              </a:spcAft>
              <a:buSzPts val="2800"/>
              <a:buNone/>
              <a:defRPr>
                <a:latin typeface="Open Sans SemiBold"/>
                <a:ea typeface="Open Sans SemiBold"/>
                <a:cs typeface="Open Sans SemiBold"/>
                <a:sym typeface="Open Sans SemiBold"/>
              </a:defRPr>
            </a:lvl4pPr>
            <a:lvl5pPr lvl="4" rtl="0">
              <a:spcBef>
                <a:spcPts val="0"/>
              </a:spcBef>
              <a:spcAft>
                <a:spcPts val="0"/>
              </a:spcAft>
              <a:buSzPts val="2800"/>
              <a:buNone/>
              <a:defRPr>
                <a:latin typeface="Open Sans SemiBold"/>
                <a:ea typeface="Open Sans SemiBold"/>
                <a:cs typeface="Open Sans SemiBold"/>
                <a:sym typeface="Open Sans SemiBold"/>
              </a:defRPr>
            </a:lvl5pPr>
            <a:lvl6pPr lvl="5" rtl="0">
              <a:spcBef>
                <a:spcPts val="0"/>
              </a:spcBef>
              <a:spcAft>
                <a:spcPts val="0"/>
              </a:spcAft>
              <a:buSzPts val="2800"/>
              <a:buNone/>
              <a:defRPr>
                <a:latin typeface="Open Sans SemiBold"/>
                <a:ea typeface="Open Sans SemiBold"/>
                <a:cs typeface="Open Sans SemiBold"/>
                <a:sym typeface="Open Sans SemiBold"/>
              </a:defRPr>
            </a:lvl6pPr>
            <a:lvl7pPr lvl="6" rtl="0">
              <a:spcBef>
                <a:spcPts val="0"/>
              </a:spcBef>
              <a:spcAft>
                <a:spcPts val="0"/>
              </a:spcAft>
              <a:buSzPts val="2800"/>
              <a:buNone/>
              <a:defRPr>
                <a:latin typeface="Open Sans SemiBold"/>
                <a:ea typeface="Open Sans SemiBold"/>
                <a:cs typeface="Open Sans SemiBold"/>
                <a:sym typeface="Open Sans SemiBold"/>
              </a:defRPr>
            </a:lvl7pPr>
            <a:lvl8pPr lvl="7" rtl="0">
              <a:spcBef>
                <a:spcPts val="0"/>
              </a:spcBef>
              <a:spcAft>
                <a:spcPts val="0"/>
              </a:spcAft>
              <a:buSzPts val="2800"/>
              <a:buNone/>
              <a:defRPr>
                <a:latin typeface="Open Sans SemiBold"/>
                <a:ea typeface="Open Sans SemiBold"/>
                <a:cs typeface="Open Sans SemiBold"/>
                <a:sym typeface="Open Sans SemiBold"/>
              </a:defRPr>
            </a:lvl8pPr>
            <a:lvl9pPr lvl="8" rtl="0">
              <a:spcBef>
                <a:spcPts val="0"/>
              </a:spcBef>
              <a:spcAft>
                <a:spcPts val="0"/>
              </a:spcAft>
              <a:buSzPts val="2800"/>
              <a:buNone/>
              <a:defRPr>
                <a:latin typeface="Open Sans SemiBold"/>
                <a:ea typeface="Open Sans SemiBold"/>
                <a:cs typeface="Open Sans SemiBold"/>
                <a:sym typeface="Open Sans SemiBold"/>
              </a:defRPr>
            </a:lvl9pPr>
          </a:lstStyle>
          <a:p>
            <a:endParaRPr/>
          </a:p>
        </p:txBody>
      </p:sp>
      <p:sp>
        <p:nvSpPr>
          <p:cNvPr id="142" name="Google Shape;142;p20"/>
          <p:cNvSpPr txBox="1">
            <a:spLocks noGrp="1"/>
          </p:cNvSpPr>
          <p:nvPr>
            <p:ph type="subTitle" idx="1"/>
          </p:nvPr>
        </p:nvSpPr>
        <p:spPr>
          <a:xfrm flipH="1">
            <a:off x="1302214" y="2234825"/>
            <a:ext cx="2998800" cy="55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Font typeface="Josefin Sans"/>
              <a:buNone/>
              <a:defRPr sz="1300">
                <a:solidFill>
                  <a:schemeClr val="dk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p:nvPr/>
        </p:nvSpPr>
        <p:spPr>
          <a:xfrm>
            <a:off x="-634893" y="1531925"/>
            <a:ext cx="10413630" cy="2452893"/>
          </a:xfrm>
          <a:custGeom>
            <a:avLst/>
            <a:gdLst/>
            <a:ahLst/>
            <a:cxnLst/>
            <a:rect l="l" t="t" r="r" b="b"/>
            <a:pathLst>
              <a:path w="121463" h="28611" extrusionOk="0">
                <a:moveTo>
                  <a:pt x="1" y="8033"/>
                </a:moveTo>
                <a:lnTo>
                  <a:pt x="1" y="21804"/>
                </a:lnTo>
                <a:cubicBezTo>
                  <a:pt x="954" y="22076"/>
                  <a:pt x="1946" y="22329"/>
                  <a:pt x="2977" y="22582"/>
                </a:cubicBezTo>
                <a:cubicBezTo>
                  <a:pt x="3541" y="22698"/>
                  <a:pt x="4124" y="22834"/>
                  <a:pt x="4708" y="22951"/>
                </a:cubicBezTo>
                <a:cubicBezTo>
                  <a:pt x="5291" y="23068"/>
                  <a:pt x="5894" y="23165"/>
                  <a:pt x="6497" y="23243"/>
                </a:cubicBezTo>
                <a:cubicBezTo>
                  <a:pt x="7703" y="23457"/>
                  <a:pt x="8928" y="23574"/>
                  <a:pt x="10192" y="23690"/>
                </a:cubicBezTo>
                <a:cubicBezTo>
                  <a:pt x="10834" y="23768"/>
                  <a:pt x="11457" y="23807"/>
                  <a:pt x="12098" y="23826"/>
                </a:cubicBezTo>
                <a:lnTo>
                  <a:pt x="13071" y="23865"/>
                </a:lnTo>
                <a:lnTo>
                  <a:pt x="14043" y="23885"/>
                </a:lnTo>
                <a:cubicBezTo>
                  <a:pt x="15346" y="23885"/>
                  <a:pt x="16669" y="23826"/>
                  <a:pt x="17992" y="23729"/>
                </a:cubicBezTo>
                <a:cubicBezTo>
                  <a:pt x="18653" y="23671"/>
                  <a:pt x="19314" y="23593"/>
                  <a:pt x="19995" y="23496"/>
                </a:cubicBezTo>
                <a:cubicBezTo>
                  <a:pt x="20656" y="23418"/>
                  <a:pt x="21317" y="23321"/>
                  <a:pt x="21979" y="23204"/>
                </a:cubicBezTo>
                <a:cubicBezTo>
                  <a:pt x="22659" y="23068"/>
                  <a:pt x="23321" y="22932"/>
                  <a:pt x="23982" y="22776"/>
                </a:cubicBezTo>
                <a:cubicBezTo>
                  <a:pt x="24313" y="22698"/>
                  <a:pt x="24643" y="22620"/>
                  <a:pt x="24974" y="22543"/>
                </a:cubicBezTo>
                <a:lnTo>
                  <a:pt x="25480" y="22426"/>
                </a:lnTo>
                <a:cubicBezTo>
                  <a:pt x="25635" y="22387"/>
                  <a:pt x="25791" y="22329"/>
                  <a:pt x="25966" y="22290"/>
                </a:cubicBezTo>
                <a:cubicBezTo>
                  <a:pt x="26608" y="22095"/>
                  <a:pt x="27269" y="21881"/>
                  <a:pt x="27911" y="21687"/>
                </a:cubicBezTo>
                <a:cubicBezTo>
                  <a:pt x="28572" y="21473"/>
                  <a:pt x="29233" y="21259"/>
                  <a:pt x="29856" y="21006"/>
                </a:cubicBezTo>
                <a:lnTo>
                  <a:pt x="30828" y="20617"/>
                </a:lnTo>
                <a:lnTo>
                  <a:pt x="31781" y="20228"/>
                </a:lnTo>
                <a:cubicBezTo>
                  <a:pt x="32423" y="19975"/>
                  <a:pt x="33065" y="19723"/>
                  <a:pt x="33668" y="19431"/>
                </a:cubicBezTo>
                <a:lnTo>
                  <a:pt x="35535" y="18556"/>
                </a:lnTo>
                <a:lnTo>
                  <a:pt x="36468" y="18108"/>
                </a:lnTo>
                <a:lnTo>
                  <a:pt x="36935" y="17894"/>
                </a:lnTo>
                <a:lnTo>
                  <a:pt x="37383" y="17641"/>
                </a:lnTo>
                <a:cubicBezTo>
                  <a:pt x="38608" y="17000"/>
                  <a:pt x="39814" y="16397"/>
                  <a:pt x="41000" y="15755"/>
                </a:cubicBezTo>
                <a:cubicBezTo>
                  <a:pt x="42187" y="15132"/>
                  <a:pt x="43373" y="14452"/>
                  <a:pt x="44559" y="13849"/>
                </a:cubicBezTo>
                <a:cubicBezTo>
                  <a:pt x="45143" y="13518"/>
                  <a:pt x="45726" y="13188"/>
                  <a:pt x="46310" y="12876"/>
                </a:cubicBezTo>
                <a:cubicBezTo>
                  <a:pt x="46893" y="12565"/>
                  <a:pt x="47477" y="12235"/>
                  <a:pt x="48041" y="11865"/>
                </a:cubicBezTo>
                <a:cubicBezTo>
                  <a:pt x="48333" y="11690"/>
                  <a:pt x="48605" y="11515"/>
                  <a:pt x="48897" y="11340"/>
                </a:cubicBezTo>
                <a:cubicBezTo>
                  <a:pt x="49169" y="11165"/>
                  <a:pt x="49461" y="10990"/>
                  <a:pt x="49752" y="10854"/>
                </a:cubicBezTo>
                <a:cubicBezTo>
                  <a:pt x="50062" y="10718"/>
                  <a:pt x="50372" y="10602"/>
                  <a:pt x="50682" y="10486"/>
                </a:cubicBezTo>
                <a:lnTo>
                  <a:pt x="50682" y="10486"/>
                </a:lnTo>
                <a:cubicBezTo>
                  <a:pt x="50372" y="10602"/>
                  <a:pt x="50062" y="10718"/>
                  <a:pt x="49733" y="10795"/>
                </a:cubicBezTo>
                <a:cubicBezTo>
                  <a:pt x="49072" y="10970"/>
                  <a:pt x="48371" y="11087"/>
                  <a:pt x="47691" y="11106"/>
                </a:cubicBezTo>
                <a:cubicBezTo>
                  <a:pt x="46990" y="11165"/>
                  <a:pt x="46310" y="11262"/>
                  <a:pt x="45629" y="11340"/>
                </a:cubicBezTo>
                <a:cubicBezTo>
                  <a:pt x="45298" y="11379"/>
                  <a:pt x="44948" y="11418"/>
                  <a:pt x="44618" y="11457"/>
                </a:cubicBezTo>
                <a:cubicBezTo>
                  <a:pt x="37167" y="12273"/>
                  <a:pt x="29375" y="13366"/>
                  <a:pt x="21682" y="13366"/>
                </a:cubicBezTo>
                <a:cubicBezTo>
                  <a:pt x="17468" y="13366"/>
                  <a:pt x="13283" y="13038"/>
                  <a:pt x="9200" y="12157"/>
                </a:cubicBezTo>
                <a:cubicBezTo>
                  <a:pt x="8520" y="12021"/>
                  <a:pt x="7839" y="11846"/>
                  <a:pt x="7158" y="11670"/>
                </a:cubicBezTo>
                <a:cubicBezTo>
                  <a:pt x="4396" y="11068"/>
                  <a:pt x="2043" y="9687"/>
                  <a:pt x="1" y="8033"/>
                </a:cubicBezTo>
                <a:close/>
                <a:moveTo>
                  <a:pt x="81105" y="1"/>
                </a:moveTo>
                <a:cubicBezTo>
                  <a:pt x="80735" y="1"/>
                  <a:pt x="80346" y="20"/>
                  <a:pt x="79977" y="40"/>
                </a:cubicBezTo>
                <a:cubicBezTo>
                  <a:pt x="76923" y="195"/>
                  <a:pt x="73908" y="701"/>
                  <a:pt x="70972" y="1576"/>
                </a:cubicBezTo>
                <a:cubicBezTo>
                  <a:pt x="68151" y="2432"/>
                  <a:pt x="65390" y="3521"/>
                  <a:pt x="62725" y="4805"/>
                </a:cubicBezTo>
                <a:cubicBezTo>
                  <a:pt x="62064" y="5097"/>
                  <a:pt x="61422" y="5388"/>
                  <a:pt x="60800" y="5719"/>
                </a:cubicBezTo>
                <a:lnTo>
                  <a:pt x="59847" y="6166"/>
                </a:lnTo>
                <a:cubicBezTo>
                  <a:pt x="59535" y="6322"/>
                  <a:pt x="59224" y="6458"/>
                  <a:pt x="58913" y="6633"/>
                </a:cubicBezTo>
                <a:cubicBezTo>
                  <a:pt x="58291" y="6944"/>
                  <a:pt x="57688" y="7236"/>
                  <a:pt x="57065" y="7528"/>
                </a:cubicBezTo>
                <a:cubicBezTo>
                  <a:pt x="56443" y="7839"/>
                  <a:pt x="55840" y="8131"/>
                  <a:pt x="55237" y="8442"/>
                </a:cubicBezTo>
                <a:cubicBezTo>
                  <a:pt x="54634" y="8734"/>
                  <a:pt x="54051" y="9045"/>
                  <a:pt x="53448" y="9317"/>
                </a:cubicBezTo>
                <a:cubicBezTo>
                  <a:pt x="52845" y="9609"/>
                  <a:pt x="52242" y="9901"/>
                  <a:pt x="51619" y="10134"/>
                </a:cubicBezTo>
                <a:cubicBezTo>
                  <a:pt x="51308" y="10251"/>
                  <a:pt x="50997" y="10387"/>
                  <a:pt x="50686" y="10484"/>
                </a:cubicBezTo>
                <a:cubicBezTo>
                  <a:pt x="50997" y="10387"/>
                  <a:pt x="51308" y="10270"/>
                  <a:pt x="51639" y="10153"/>
                </a:cubicBezTo>
                <a:cubicBezTo>
                  <a:pt x="52281" y="9940"/>
                  <a:pt x="52923" y="9764"/>
                  <a:pt x="53584" y="9589"/>
                </a:cubicBezTo>
                <a:cubicBezTo>
                  <a:pt x="53914" y="9512"/>
                  <a:pt x="54245" y="9434"/>
                  <a:pt x="54576" y="9356"/>
                </a:cubicBezTo>
                <a:cubicBezTo>
                  <a:pt x="54906" y="9278"/>
                  <a:pt x="55237" y="9181"/>
                  <a:pt x="55568" y="9123"/>
                </a:cubicBezTo>
                <a:cubicBezTo>
                  <a:pt x="56073" y="9025"/>
                  <a:pt x="56579" y="8928"/>
                  <a:pt x="57085" y="8850"/>
                </a:cubicBezTo>
                <a:cubicBezTo>
                  <a:pt x="57590" y="8773"/>
                  <a:pt x="58116" y="8695"/>
                  <a:pt x="58621" y="8636"/>
                </a:cubicBezTo>
                <a:cubicBezTo>
                  <a:pt x="61522" y="8281"/>
                  <a:pt x="64395" y="8111"/>
                  <a:pt x="67234" y="8111"/>
                </a:cubicBezTo>
                <a:cubicBezTo>
                  <a:pt x="87694" y="8111"/>
                  <a:pt x="106415" y="16929"/>
                  <a:pt x="121462" y="28611"/>
                </a:cubicBezTo>
                <a:lnTo>
                  <a:pt x="121462" y="13499"/>
                </a:lnTo>
                <a:cubicBezTo>
                  <a:pt x="118681" y="11340"/>
                  <a:pt x="115725" y="9395"/>
                  <a:pt x="112652" y="7664"/>
                </a:cubicBezTo>
                <a:cubicBezTo>
                  <a:pt x="110395" y="6400"/>
                  <a:pt x="108081" y="5291"/>
                  <a:pt x="105669" y="4319"/>
                </a:cubicBezTo>
                <a:cubicBezTo>
                  <a:pt x="103102" y="3268"/>
                  <a:pt x="100437" y="2432"/>
                  <a:pt x="97734" y="1771"/>
                </a:cubicBezTo>
                <a:cubicBezTo>
                  <a:pt x="94875" y="1071"/>
                  <a:pt x="91977" y="584"/>
                  <a:pt x="89040" y="312"/>
                </a:cubicBezTo>
                <a:lnTo>
                  <a:pt x="87931" y="195"/>
                </a:lnTo>
                <a:lnTo>
                  <a:pt x="86803" y="118"/>
                </a:lnTo>
                <a:cubicBezTo>
                  <a:pt x="86414" y="98"/>
                  <a:pt x="86045" y="79"/>
                  <a:pt x="85675" y="59"/>
                </a:cubicBezTo>
                <a:lnTo>
                  <a:pt x="84528" y="20"/>
                </a:lnTo>
                <a:cubicBezTo>
                  <a:pt x="84158" y="20"/>
                  <a:pt x="83769" y="1"/>
                  <a:pt x="83400" y="1"/>
                </a:cubicBezTo>
                <a:close/>
              </a:path>
            </a:pathLst>
          </a:custGeom>
          <a:solidFill>
            <a:srgbClr val="A56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2320425" y="-51800"/>
            <a:ext cx="4503000" cy="4246200"/>
          </a:xfrm>
          <a:prstGeom prst="rect">
            <a:avLst/>
          </a:prstGeom>
          <a:solidFill>
            <a:schemeClr val="accent5"/>
          </a:solidFill>
          <a:ln>
            <a:noFill/>
          </a:ln>
          <a:effectLst>
            <a:outerShdw blurRad="57150" dist="19050" dir="5400000" algn="bl" rotWithShape="0">
              <a:srgbClr val="999999">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txBox="1">
            <a:spLocks noGrp="1"/>
          </p:cNvSpPr>
          <p:nvPr>
            <p:ph type="title"/>
          </p:nvPr>
        </p:nvSpPr>
        <p:spPr>
          <a:xfrm>
            <a:off x="2379900" y="2475050"/>
            <a:ext cx="4384200" cy="822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7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1" name="Google Shape;21;p3"/>
          <p:cNvSpPr txBox="1">
            <a:spLocks noGrp="1"/>
          </p:cNvSpPr>
          <p:nvPr>
            <p:ph type="title" idx="2" hasCustomPrompt="1"/>
          </p:nvPr>
        </p:nvSpPr>
        <p:spPr>
          <a:xfrm>
            <a:off x="3105600" y="1337313"/>
            <a:ext cx="2932800" cy="97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Font typeface="Roboto Black"/>
              <a:buNone/>
              <a:defRPr sz="9600"/>
            </a:lvl1pPr>
            <a:lvl2pPr lvl="1" rtl="0">
              <a:spcBef>
                <a:spcPts val="0"/>
              </a:spcBef>
              <a:spcAft>
                <a:spcPts val="0"/>
              </a:spcAft>
              <a:buSzPts val="6000"/>
              <a:buFont typeface="Roboto Black"/>
              <a:buNone/>
              <a:defRPr sz="6000">
                <a:latin typeface="Roboto Black"/>
                <a:ea typeface="Roboto Black"/>
                <a:cs typeface="Roboto Black"/>
                <a:sym typeface="Roboto Black"/>
              </a:defRPr>
            </a:lvl2pPr>
            <a:lvl3pPr lvl="2" rtl="0">
              <a:spcBef>
                <a:spcPts val="0"/>
              </a:spcBef>
              <a:spcAft>
                <a:spcPts val="0"/>
              </a:spcAft>
              <a:buSzPts val="6000"/>
              <a:buFont typeface="Roboto Black"/>
              <a:buNone/>
              <a:defRPr sz="6000">
                <a:latin typeface="Roboto Black"/>
                <a:ea typeface="Roboto Black"/>
                <a:cs typeface="Roboto Black"/>
                <a:sym typeface="Roboto Black"/>
              </a:defRPr>
            </a:lvl3pPr>
            <a:lvl4pPr lvl="3" rtl="0">
              <a:spcBef>
                <a:spcPts val="0"/>
              </a:spcBef>
              <a:spcAft>
                <a:spcPts val="0"/>
              </a:spcAft>
              <a:buSzPts val="6000"/>
              <a:buFont typeface="Roboto Black"/>
              <a:buNone/>
              <a:defRPr sz="6000">
                <a:latin typeface="Roboto Black"/>
                <a:ea typeface="Roboto Black"/>
                <a:cs typeface="Roboto Black"/>
                <a:sym typeface="Roboto Black"/>
              </a:defRPr>
            </a:lvl4pPr>
            <a:lvl5pPr lvl="4" rtl="0">
              <a:spcBef>
                <a:spcPts val="0"/>
              </a:spcBef>
              <a:spcAft>
                <a:spcPts val="0"/>
              </a:spcAft>
              <a:buSzPts val="6000"/>
              <a:buFont typeface="Roboto Black"/>
              <a:buNone/>
              <a:defRPr sz="6000">
                <a:latin typeface="Roboto Black"/>
                <a:ea typeface="Roboto Black"/>
                <a:cs typeface="Roboto Black"/>
                <a:sym typeface="Roboto Black"/>
              </a:defRPr>
            </a:lvl5pPr>
            <a:lvl6pPr lvl="5" rtl="0">
              <a:spcBef>
                <a:spcPts val="0"/>
              </a:spcBef>
              <a:spcAft>
                <a:spcPts val="0"/>
              </a:spcAft>
              <a:buSzPts val="6000"/>
              <a:buFont typeface="Roboto Black"/>
              <a:buNone/>
              <a:defRPr sz="6000">
                <a:latin typeface="Roboto Black"/>
                <a:ea typeface="Roboto Black"/>
                <a:cs typeface="Roboto Black"/>
                <a:sym typeface="Roboto Black"/>
              </a:defRPr>
            </a:lvl6pPr>
            <a:lvl7pPr lvl="6" rtl="0">
              <a:spcBef>
                <a:spcPts val="0"/>
              </a:spcBef>
              <a:spcAft>
                <a:spcPts val="0"/>
              </a:spcAft>
              <a:buSzPts val="6000"/>
              <a:buFont typeface="Roboto Black"/>
              <a:buNone/>
              <a:defRPr sz="6000">
                <a:latin typeface="Roboto Black"/>
                <a:ea typeface="Roboto Black"/>
                <a:cs typeface="Roboto Black"/>
                <a:sym typeface="Roboto Black"/>
              </a:defRPr>
            </a:lvl7pPr>
            <a:lvl8pPr lvl="7" rtl="0">
              <a:spcBef>
                <a:spcPts val="0"/>
              </a:spcBef>
              <a:spcAft>
                <a:spcPts val="0"/>
              </a:spcAft>
              <a:buSzPts val="6000"/>
              <a:buFont typeface="Roboto Black"/>
              <a:buNone/>
              <a:defRPr sz="6000">
                <a:latin typeface="Roboto Black"/>
                <a:ea typeface="Roboto Black"/>
                <a:cs typeface="Roboto Black"/>
                <a:sym typeface="Roboto Black"/>
              </a:defRPr>
            </a:lvl8pPr>
            <a:lvl9pPr lvl="8" rtl="0">
              <a:spcBef>
                <a:spcPts val="0"/>
              </a:spcBef>
              <a:spcAft>
                <a:spcPts val="0"/>
              </a:spcAft>
              <a:buSzPts val="6000"/>
              <a:buFont typeface="Roboto Black"/>
              <a:buNone/>
              <a:defRPr sz="6000">
                <a:latin typeface="Roboto Black"/>
                <a:ea typeface="Roboto Black"/>
                <a:cs typeface="Roboto Black"/>
                <a:sym typeface="Roboto Black"/>
              </a:defRPr>
            </a:lvl9pPr>
          </a:lstStyle>
          <a:p>
            <a:r>
              <a:t>xx%</a:t>
            </a:r>
          </a:p>
        </p:txBody>
      </p:sp>
      <p:sp>
        <p:nvSpPr>
          <p:cNvPr id="22" name="Google Shape;22;p3"/>
          <p:cNvSpPr txBox="1">
            <a:spLocks noGrp="1"/>
          </p:cNvSpPr>
          <p:nvPr>
            <p:ph type="subTitle" idx="1"/>
          </p:nvPr>
        </p:nvSpPr>
        <p:spPr>
          <a:xfrm>
            <a:off x="3017100" y="3392800"/>
            <a:ext cx="3109800" cy="38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 1">
  <p:cSld name="CUSTOM_6_1">
    <p:spTree>
      <p:nvGrpSpPr>
        <p:cNvPr id="1" name="Shape 143"/>
        <p:cNvGrpSpPr/>
        <p:nvPr/>
      </p:nvGrpSpPr>
      <p:grpSpPr>
        <a:xfrm>
          <a:off x="0" y="0"/>
          <a:ext cx="0" cy="0"/>
          <a:chOff x="0" y="0"/>
          <a:chExt cx="0" cy="0"/>
        </a:xfrm>
      </p:grpSpPr>
      <p:sp>
        <p:nvSpPr>
          <p:cNvPr id="144" name="Google Shape;144;p21"/>
          <p:cNvSpPr/>
          <p:nvPr/>
        </p:nvSpPr>
        <p:spPr>
          <a:xfrm rot="-8099912">
            <a:off x="3069968" y="1300555"/>
            <a:ext cx="8348908" cy="2335223"/>
          </a:xfrm>
          <a:custGeom>
            <a:avLst/>
            <a:gdLst/>
            <a:ahLst/>
            <a:cxnLst/>
            <a:rect l="l" t="t" r="r" b="b"/>
            <a:pathLst>
              <a:path w="121482" h="33979" extrusionOk="0">
                <a:moveTo>
                  <a:pt x="71117" y="21375"/>
                </a:moveTo>
                <a:cubicBezTo>
                  <a:pt x="71003" y="21423"/>
                  <a:pt x="70890" y="21474"/>
                  <a:pt x="70777" y="21531"/>
                </a:cubicBezTo>
                <a:cubicBezTo>
                  <a:pt x="70890" y="21481"/>
                  <a:pt x="71004" y="21429"/>
                  <a:pt x="71117" y="21375"/>
                </a:cubicBezTo>
                <a:close/>
                <a:moveTo>
                  <a:pt x="107419" y="5641"/>
                </a:moveTo>
                <a:cubicBezTo>
                  <a:pt x="106116" y="5641"/>
                  <a:pt x="104794" y="5718"/>
                  <a:pt x="103471" y="5816"/>
                </a:cubicBezTo>
                <a:cubicBezTo>
                  <a:pt x="102810" y="5893"/>
                  <a:pt x="102148" y="5991"/>
                  <a:pt x="101468" y="6088"/>
                </a:cubicBezTo>
                <a:cubicBezTo>
                  <a:pt x="100806" y="6185"/>
                  <a:pt x="100145" y="6302"/>
                  <a:pt x="99484" y="6438"/>
                </a:cubicBezTo>
                <a:cubicBezTo>
                  <a:pt x="98803" y="6594"/>
                  <a:pt x="98142" y="6769"/>
                  <a:pt x="97481" y="6944"/>
                </a:cubicBezTo>
                <a:cubicBezTo>
                  <a:pt x="97150" y="7041"/>
                  <a:pt x="96819" y="7119"/>
                  <a:pt x="96489" y="7216"/>
                </a:cubicBezTo>
                <a:lnTo>
                  <a:pt x="96003" y="7372"/>
                </a:lnTo>
                <a:cubicBezTo>
                  <a:pt x="95847" y="7430"/>
                  <a:pt x="95672" y="7488"/>
                  <a:pt x="95516" y="7547"/>
                </a:cubicBezTo>
                <a:cubicBezTo>
                  <a:pt x="94855" y="7761"/>
                  <a:pt x="94213" y="8013"/>
                  <a:pt x="93552" y="8266"/>
                </a:cubicBezTo>
                <a:cubicBezTo>
                  <a:pt x="92891" y="8519"/>
                  <a:pt x="92249" y="8753"/>
                  <a:pt x="91607" y="9064"/>
                </a:cubicBezTo>
                <a:lnTo>
                  <a:pt x="90634" y="9511"/>
                </a:lnTo>
                <a:lnTo>
                  <a:pt x="89681" y="9978"/>
                </a:lnTo>
                <a:cubicBezTo>
                  <a:pt x="89040" y="10289"/>
                  <a:pt x="88398" y="10581"/>
                  <a:pt x="87775" y="10950"/>
                </a:cubicBezTo>
                <a:lnTo>
                  <a:pt x="85928" y="12001"/>
                </a:lnTo>
                <a:lnTo>
                  <a:pt x="84994" y="12487"/>
                </a:lnTo>
                <a:lnTo>
                  <a:pt x="84527" y="12759"/>
                </a:lnTo>
                <a:lnTo>
                  <a:pt x="84080" y="13031"/>
                </a:lnTo>
                <a:cubicBezTo>
                  <a:pt x="82855" y="13790"/>
                  <a:pt x="81649" y="14510"/>
                  <a:pt x="80462" y="15268"/>
                </a:cubicBezTo>
                <a:cubicBezTo>
                  <a:pt x="79276" y="16027"/>
                  <a:pt x="78090" y="16805"/>
                  <a:pt x="76903" y="17544"/>
                </a:cubicBezTo>
                <a:cubicBezTo>
                  <a:pt x="76320" y="17933"/>
                  <a:pt x="75736" y="18322"/>
                  <a:pt x="75153" y="18711"/>
                </a:cubicBezTo>
                <a:cubicBezTo>
                  <a:pt x="74569" y="19080"/>
                  <a:pt x="73986" y="19469"/>
                  <a:pt x="73422" y="19897"/>
                </a:cubicBezTo>
                <a:cubicBezTo>
                  <a:pt x="73130" y="20091"/>
                  <a:pt x="72858" y="20305"/>
                  <a:pt x="72566" y="20519"/>
                </a:cubicBezTo>
                <a:cubicBezTo>
                  <a:pt x="72294" y="20733"/>
                  <a:pt x="72002" y="20928"/>
                  <a:pt x="71691" y="21083"/>
                </a:cubicBezTo>
                <a:cubicBezTo>
                  <a:pt x="71506" y="21182"/>
                  <a:pt x="71313" y="21281"/>
                  <a:pt x="71117" y="21375"/>
                </a:cubicBezTo>
                <a:lnTo>
                  <a:pt x="71117" y="21375"/>
                </a:lnTo>
                <a:cubicBezTo>
                  <a:pt x="71317" y="21290"/>
                  <a:pt x="71519" y="21216"/>
                  <a:pt x="71730" y="21142"/>
                </a:cubicBezTo>
                <a:cubicBezTo>
                  <a:pt x="72391" y="20947"/>
                  <a:pt x="73072" y="20831"/>
                  <a:pt x="73772" y="20792"/>
                </a:cubicBezTo>
                <a:cubicBezTo>
                  <a:pt x="74472" y="20733"/>
                  <a:pt x="75153" y="20617"/>
                  <a:pt x="75834" y="20519"/>
                </a:cubicBezTo>
                <a:cubicBezTo>
                  <a:pt x="76184" y="20461"/>
                  <a:pt x="76514" y="20422"/>
                  <a:pt x="76864" y="20364"/>
                </a:cubicBezTo>
                <a:cubicBezTo>
                  <a:pt x="84305" y="19398"/>
                  <a:pt x="92086" y="18108"/>
                  <a:pt x="99768" y="18108"/>
                </a:cubicBezTo>
                <a:cubicBezTo>
                  <a:pt x="103993" y="18108"/>
                  <a:pt x="108189" y="18498"/>
                  <a:pt x="112282" y="19547"/>
                </a:cubicBezTo>
                <a:cubicBezTo>
                  <a:pt x="112943" y="19722"/>
                  <a:pt x="113624" y="19916"/>
                  <a:pt x="114304" y="20111"/>
                </a:cubicBezTo>
                <a:cubicBezTo>
                  <a:pt x="117066" y="20831"/>
                  <a:pt x="119400" y="22484"/>
                  <a:pt x="121481" y="24448"/>
                </a:cubicBezTo>
                <a:lnTo>
                  <a:pt x="121481" y="8111"/>
                </a:lnTo>
                <a:cubicBezTo>
                  <a:pt x="120509" y="7780"/>
                  <a:pt x="119517" y="7469"/>
                  <a:pt x="118486" y="7197"/>
                </a:cubicBezTo>
                <a:cubicBezTo>
                  <a:pt x="117922" y="7041"/>
                  <a:pt x="117338" y="6885"/>
                  <a:pt x="116755" y="6749"/>
                </a:cubicBezTo>
                <a:cubicBezTo>
                  <a:pt x="116171" y="6613"/>
                  <a:pt x="115569" y="6496"/>
                  <a:pt x="114966" y="6399"/>
                </a:cubicBezTo>
                <a:cubicBezTo>
                  <a:pt x="113760" y="6146"/>
                  <a:pt x="112534" y="6010"/>
                  <a:pt x="111270" y="5855"/>
                </a:cubicBezTo>
                <a:cubicBezTo>
                  <a:pt x="110648" y="5777"/>
                  <a:pt x="110006" y="5738"/>
                  <a:pt x="109364" y="5718"/>
                </a:cubicBezTo>
                <a:lnTo>
                  <a:pt x="108392" y="5660"/>
                </a:lnTo>
                <a:lnTo>
                  <a:pt x="107419" y="5641"/>
                </a:lnTo>
                <a:close/>
                <a:moveTo>
                  <a:pt x="0" y="0"/>
                </a:moveTo>
                <a:lnTo>
                  <a:pt x="0" y="17952"/>
                </a:lnTo>
                <a:cubicBezTo>
                  <a:pt x="2743" y="20480"/>
                  <a:pt x="5699" y="22795"/>
                  <a:pt x="8811" y="24857"/>
                </a:cubicBezTo>
                <a:cubicBezTo>
                  <a:pt x="11028" y="26354"/>
                  <a:pt x="13362" y="27677"/>
                  <a:pt x="15774" y="28844"/>
                </a:cubicBezTo>
                <a:cubicBezTo>
                  <a:pt x="18341" y="30069"/>
                  <a:pt x="21006" y="31080"/>
                  <a:pt x="23729" y="31878"/>
                </a:cubicBezTo>
                <a:cubicBezTo>
                  <a:pt x="26568" y="32695"/>
                  <a:pt x="29466" y="33278"/>
                  <a:pt x="32403" y="33609"/>
                </a:cubicBezTo>
                <a:lnTo>
                  <a:pt x="33531" y="33745"/>
                </a:lnTo>
                <a:lnTo>
                  <a:pt x="34659" y="33823"/>
                </a:lnTo>
                <a:cubicBezTo>
                  <a:pt x="35048" y="33862"/>
                  <a:pt x="35418" y="33881"/>
                  <a:pt x="35787" y="33901"/>
                </a:cubicBezTo>
                <a:lnTo>
                  <a:pt x="36935" y="33959"/>
                </a:lnTo>
                <a:cubicBezTo>
                  <a:pt x="37304" y="33959"/>
                  <a:pt x="37693" y="33978"/>
                  <a:pt x="38063" y="33978"/>
                </a:cubicBezTo>
                <a:lnTo>
                  <a:pt x="40358" y="33978"/>
                </a:lnTo>
                <a:cubicBezTo>
                  <a:pt x="40727" y="33978"/>
                  <a:pt x="41116" y="33959"/>
                  <a:pt x="41486" y="33939"/>
                </a:cubicBezTo>
                <a:cubicBezTo>
                  <a:pt x="44559" y="33745"/>
                  <a:pt x="47593" y="33123"/>
                  <a:pt x="50491" y="32111"/>
                </a:cubicBezTo>
                <a:cubicBezTo>
                  <a:pt x="53350" y="31080"/>
                  <a:pt x="56112" y="29797"/>
                  <a:pt x="58738" y="28299"/>
                </a:cubicBezTo>
                <a:cubicBezTo>
                  <a:pt x="59399" y="27930"/>
                  <a:pt x="60041" y="27579"/>
                  <a:pt x="60663" y="27210"/>
                </a:cubicBezTo>
                <a:lnTo>
                  <a:pt x="61616" y="26665"/>
                </a:lnTo>
                <a:cubicBezTo>
                  <a:pt x="61927" y="26471"/>
                  <a:pt x="62238" y="26315"/>
                  <a:pt x="62550" y="26121"/>
                </a:cubicBezTo>
                <a:cubicBezTo>
                  <a:pt x="63172" y="25751"/>
                  <a:pt x="63775" y="25382"/>
                  <a:pt x="64397" y="25032"/>
                </a:cubicBezTo>
                <a:cubicBezTo>
                  <a:pt x="65000" y="24662"/>
                  <a:pt x="65623" y="24312"/>
                  <a:pt x="66226" y="23962"/>
                </a:cubicBezTo>
                <a:cubicBezTo>
                  <a:pt x="66848" y="23612"/>
                  <a:pt x="67412" y="23242"/>
                  <a:pt x="68015" y="22912"/>
                </a:cubicBezTo>
                <a:cubicBezTo>
                  <a:pt x="68618" y="22581"/>
                  <a:pt x="69221" y="22231"/>
                  <a:pt x="69843" y="21939"/>
                </a:cubicBezTo>
                <a:cubicBezTo>
                  <a:pt x="70154" y="21803"/>
                  <a:pt x="70465" y="21667"/>
                  <a:pt x="70776" y="21531"/>
                </a:cubicBezTo>
                <a:lnTo>
                  <a:pt x="70776" y="21531"/>
                </a:lnTo>
                <a:cubicBezTo>
                  <a:pt x="70465" y="21667"/>
                  <a:pt x="70135" y="21784"/>
                  <a:pt x="69824" y="21920"/>
                </a:cubicBezTo>
                <a:cubicBezTo>
                  <a:pt x="69182" y="22153"/>
                  <a:pt x="68540" y="22386"/>
                  <a:pt x="67879" y="22581"/>
                </a:cubicBezTo>
                <a:cubicBezTo>
                  <a:pt x="67548" y="22678"/>
                  <a:pt x="67217" y="22775"/>
                  <a:pt x="66887" y="22873"/>
                </a:cubicBezTo>
                <a:cubicBezTo>
                  <a:pt x="66556" y="22970"/>
                  <a:pt x="66226" y="23067"/>
                  <a:pt x="65875" y="23145"/>
                </a:cubicBezTo>
                <a:cubicBezTo>
                  <a:pt x="65389" y="23262"/>
                  <a:pt x="64884" y="23398"/>
                  <a:pt x="64378" y="23476"/>
                </a:cubicBezTo>
                <a:cubicBezTo>
                  <a:pt x="63872" y="23553"/>
                  <a:pt x="63347" y="23651"/>
                  <a:pt x="62841" y="23709"/>
                </a:cubicBezTo>
                <a:cubicBezTo>
                  <a:pt x="59931" y="24135"/>
                  <a:pt x="57049" y="24338"/>
                  <a:pt x="54201" y="24338"/>
                </a:cubicBezTo>
                <a:cubicBezTo>
                  <a:pt x="33752" y="24338"/>
                  <a:pt x="15040" y="1386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3467100" y="1733550"/>
            <a:ext cx="2209800" cy="3590700"/>
          </a:xfrm>
          <a:prstGeom prst="rect">
            <a:avLst/>
          </a:prstGeom>
          <a:solidFill>
            <a:schemeClr val="accent5"/>
          </a:solidFill>
          <a:ln>
            <a:noFill/>
          </a:ln>
          <a:effectLst>
            <a:outerShdw blurRad="57150" dist="19050" dir="3960000" algn="bl" rotWithShape="0">
              <a:srgbClr val="999999">
                <a:alpha val="5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a:off x="6064788" y="1733550"/>
            <a:ext cx="2209800" cy="3590700"/>
          </a:xfrm>
          <a:prstGeom prst="rect">
            <a:avLst/>
          </a:prstGeom>
          <a:solidFill>
            <a:schemeClr val="accent5"/>
          </a:solidFill>
          <a:ln>
            <a:noFill/>
          </a:ln>
          <a:effectLst>
            <a:outerShdw blurRad="57150" dist="19050" dir="3960000" algn="bl" rotWithShape="0">
              <a:srgbClr val="999999">
                <a:alpha val="5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p:nvPr/>
        </p:nvSpPr>
        <p:spPr>
          <a:xfrm>
            <a:off x="891925" y="1733550"/>
            <a:ext cx="2209800" cy="3590700"/>
          </a:xfrm>
          <a:prstGeom prst="rect">
            <a:avLst/>
          </a:prstGeom>
          <a:solidFill>
            <a:schemeClr val="accent5"/>
          </a:solidFill>
          <a:ln>
            <a:noFill/>
          </a:ln>
          <a:effectLst>
            <a:outerShdw blurRad="57150" dist="19050" dir="3960000" algn="bl" rotWithShape="0">
              <a:srgbClr val="999999">
                <a:alpha val="5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p:cNvSpPr txBox="1">
            <a:spLocks noGrp="1"/>
          </p:cNvSpPr>
          <p:nvPr>
            <p:ph type="title"/>
          </p:nvPr>
        </p:nvSpPr>
        <p:spPr>
          <a:xfrm>
            <a:off x="540000" y="368825"/>
            <a:ext cx="388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Font typeface="Bebas Neue"/>
              <a:buNone/>
              <a:defRPr>
                <a:latin typeface="Bebas Neue"/>
                <a:ea typeface="Bebas Neue"/>
                <a:cs typeface="Bebas Neue"/>
                <a:sym typeface="Bebas Neue"/>
              </a:defRPr>
            </a:lvl2pPr>
            <a:lvl3pPr lvl="2" rtl="0">
              <a:spcBef>
                <a:spcPts val="0"/>
              </a:spcBef>
              <a:spcAft>
                <a:spcPts val="0"/>
              </a:spcAft>
              <a:buSzPts val="2800"/>
              <a:buFont typeface="Bebas Neue"/>
              <a:buNone/>
              <a:defRPr>
                <a:latin typeface="Bebas Neue"/>
                <a:ea typeface="Bebas Neue"/>
                <a:cs typeface="Bebas Neue"/>
                <a:sym typeface="Bebas Neue"/>
              </a:defRPr>
            </a:lvl3pPr>
            <a:lvl4pPr lvl="3" rtl="0">
              <a:spcBef>
                <a:spcPts val="0"/>
              </a:spcBef>
              <a:spcAft>
                <a:spcPts val="0"/>
              </a:spcAft>
              <a:buSzPts val="2800"/>
              <a:buFont typeface="Bebas Neue"/>
              <a:buNone/>
              <a:defRPr>
                <a:latin typeface="Bebas Neue"/>
                <a:ea typeface="Bebas Neue"/>
                <a:cs typeface="Bebas Neue"/>
                <a:sym typeface="Bebas Neue"/>
              </a:defRPr>
            </a:lvl4pPr>
            <a:lvl5pPr lvl="4" rtl="0">
              <a:spcBef>
                <a:spcPts val="0"/>
              </a:spcBef>
              <a:spcAft>
                <a:spcPts val="0"/>
              </a:spcAft>
              <a:buSzPts val="2800"/>
              <a:buFont typeface="Bebas Neue"/>
              <a:buNone/>
              <a:defRPr>
                <a:latin typeface="Bebas Neue"/>
                <a:ea typeface="Bebas Neue"/>
                <a:cs typeface="Bebas Neue"/>
                <a:sym typeface="Bebas Neue"/>
              </a:defRPr>
            </a:lvl5pPr>
            <a:lvl6pPr lvl="5" rtl="0">
              <a:spcBef>
                <a:spcPts val="0"/>
              </a:spcBef>
              <a:spcAft>
                <a:spcPts val="0"/>
              </a:spcAft>
              <a:buSzPts val="2800"/>
              <a:buFont typeface="Bebas Neue"/>
              <a:buNone/>
              <a:defRPr>
                <a:latin typeface="Bebas Neue"/>
                <a:ea typeface="Bebas Neue"/>
                <a:cs typeface="Bebas Neue"/>
                <a:sym typeface="Bebas Neue"/>
              </a:defRPr>
            </a:lvl6pPr>
            <a:lvl7pPr lvl="6" rtl="0">
              <a:spcBef>
                <a:spcPts val="0"/>
              </a:spcBef>
              <a:spcAft>
                <a:spcPts val="0"/>
              </a:spcAft>
              <a:buSzPts val="2800"/>
              <a:buFont typeface="Bebas Neue"/>
              <a:buNone/>
              <a:defRPr>
                <a:latin typeface="Bebas Neue"/>
                <a:ea typeface="Bebas Neue"/>
                <a:cs typeface="Bebas Neue"/>
                <a:sym typeface="Bebas Neue"/>
              </a:defRPr>
            </a:lvl7pPr>
            <a:lvl8pPr lvl="7" rtl="0">
              <a:spcBef>
                <a:spcPts val="0"/>
              </a:spcBef>
              <a:spcAft>
                <a:spcPts val="0"/>
              </a:spcAft>
              <a:buSzPts val="2800"/>
              <a:buFont typeface="Bebas Neue"/>
              <a:buNone/>
              <a:defRPr>
                <a:latin typeface="Bebas Neue"/>
                <a:ea typeface="Bebas Neue"/>
                <a:cs typeface="Bebas Neue"/>
                <a:sym typeface="Bebas Neue"/>
              </a:defRPr>
            </a:lvl8pPr>
            <a:lvl9pPr lvl="8" rtl="0">
              <a:spcBef>
                <a:spcPts val="0"/>
              </a:spcBef>
              <a:spcAft>
                <a:spcPts val="0"/>
              </a:spcAft>
              <a:buSzPts val="2800"/>
              <a:buFont typeface="Bebas Neue"/>
              <a:buNone/>
              <a:defRPr>
                <a:latin typeface="Bebas Neue"/>
                <a:ea typeface="Bebas Neue"/>
                <a:cs typeface="Bebas Neue"/>
                <a:sym typeface="Bebas Neue"/>
              </a:defRPr>
            </a:lvl9pPr>
          </a:lstStyle>
          <a:p>
            <a:endParaRPr/>
          </a:p>
        </p:txBody>
      </p:sp>
      <p:sp>
        <p:nvSpPr>
          <p:cNvPr id="149" name="Google Shape;149;p21"/>
          <p:cNvSpPr txBox="1">
            <a:spLocks noGrp="1"/>
          </p:cNvSpPr>
          <p:nvPr>
            <p:ph type="subTitle" idx="1"/>
          </p:nvPr>
        </p:nvSpPr>
        <p:spPr>
          <a:xfrm>
            <a:off x="3816075" y="2830675"/>
            <a:ext cx="15117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50" name="Google Shape;150;p21"/>
          <p:cNvSpPr txBox="1">
            <a:spLocks noGrp="1"/>
          </p:cNvSpPr>
          <p:nvPr>
            <p:ph type="subTitle" idx="2"/>
          </p:nvPr>
        </p:nvSpPr>
        <p:spPr>
          <a:xfrm>
            <a:off x="3578388" y="3135850"/>
            <a:ext cx="19872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1600"/>
              </a:spcBef>
              <a:spcAft>
                <a:spcPts val="0"/>
              </a:spcAft>
              <a:buClr>
                <a:schemeClr val="dk1"/>
              </a:buClr>
              <a:buSzPts val="1400"/>
              <a:buNone/>
              <a:defRPr>
                <a:solidFill>
                  <a:schemeClr val="dk1"/>
                </a:solidFill>
              </a:defRPr>
            </a:lvl3pPr>
            <a:lvl4pPr lvl="3" algn="ctr" rtl="0">
              <a:spcBef>
                <a:spcPts val="1600"/>
              </a:spcBef>
              <a:spcAft>
                <a:spcPts val="0"/>
              </a:spcAft>
              <a:buClr>
                <a:schemeClr val="dk1"/>
              </a:buClr>
              <a:buSzPts val="1400"/>
              <a:buNone/>
              <a:defRPr>
                <a:solidFill>
                  <a:schemeClr val="dk1"/>
                </a:solidFill>
              </a:defRPr>
            </a:lvl4pPr>
            <a:lvl5pPr lvl="4" algn="ctr" rtl="0">
              <a:spcBef>
                <a:spcPts val="1600"/>
              </a:spcBef>
              <a:spcAft>
                <a:spcPts val="0"/>
              </a:spcAft>
              <a:buClr>
                <a:schemeClr val="dk1"/>
              </a:buClr>
              <a:buSzPts val="1400"/>
              <a:buNone/>
              <a:defRPr>
                <a:solidFill>
                  <a:schemeClr val="dk1"/>
                </a:solidFill>
              </a:defRPr>
            </a:lvl5pPr>
            <a:lvl6pPr lvl="5" algn="ctr" rtl="0">
              <a:spcBef>
                <a:spcPts val="1600"/>
              </a:spcBef>
              <a:spcAft>
                <a:spcPts val="0"/>
              </a:spcAft>
              <a:buClr>
                <a:schemeClr val="dk1"/>
              </a:buClr>
              <a:buSzPts val="1400"/>
              <a:buNone/>
              <a:defRPr>
                <a:solidFill>
                  <a:schemeClr val="dk1"/>
                </a:solidFill>
              </a:defRPr>
            </a:lvl6pPr>
            <a:lvl7pPr lvl="6" algn="ctr" rtl="0">
              <a:spcBef>
                <a:spcPts val="1600"/>
              </a:spcBef>
              <a:spcAft>
                <a:spcPts val="0"/>
              </a:spcAft>
              <a:buClr>
                <a:schemeClr val="dk1"/>
              </a:buClr>
              <a:buSzPts val="1400"/>
              <a:buNone/>
              <a:defRPr>
                <a:solidFill>
                  <a:schemeClr val="dk1"/>
                </a:solidFill>
              </a:defRPr>
            </a:lvl7pPr>
            <a:lvl8pPr lvl="7" algn="ctr" rtl="0">
              <a:spcBef>
                <a:spcPts val="1600"/>
              </a:spcBef>
              <a:spcAft>
                <a:spcPts val="0"/>
              </a:spcAft>
              <a:buClr>
                <a:schemeClr val="dk1"/>
              </a:buClr>
              <a:buSzPts val="1400"/>
              <a:buNone/>
              <a:defRPr>
                <a:solidFill>
                  <a:schemeClr val="dk1"/>
                </a:solidFill>
              </a:defRPr>
            </a:lvl8pPr>
            <a:lvl9pPr lvl="8" algn="ctr" rtl="0">
              <a:spcBef>
                <a:spcPts val="1600"/>
              </a:spcBef>
              <a:spcAft>
                <a:spcPts val="1600"/>
              </a:spcAft>
              <a:buClr>
                <a:schemeClr val="dk1"/>
              </a:buClr>
              <a:buSzPts val="1400"/>
              <a:buNone/>
              <a:defRPr>
                <a:solidFill>
                  <a:schemeClr val="dk1"/>
                </a:solidFill>
              </a:defRPr>
            </a:lvl9pPr>
          </a:lstStyle>
          <a:p>
            <a:endParaRPr/>
          </a:p>
        </p:txBody>
      </p:sp>
      <p:sp>
        <p:nvSpPr>
          <p:cNvPr id="151" name="Google Shape;151;p21"/>
          <p:cNvSpPr txBox="1">
            <a:spLocks noGrp="1"/>
          </p:cNvSpPr>
          <p:nvPr>
            <p:ph type="subTitle" idx="3"/>
          </p:nvPr>
        </p:nvSpPr>
        <p:spPr>
          <a:xfrm>
            <a:off x="1240963" y="2830675"/>
            <a:ext cx="15117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52" name="Google Shape;152;p21"/>
          <p:cNvSpPr txBox="1">
            <a:spLocks noGrp="1"/>
          </p:cNvSpPr>
          <p:nvPr>
            <p:ph type="subTitle" idx="4"/>
          </p:nvPr>
        </p:nvSpPr>
        <p:spPr>
          <a:xfrm>
            <a:off x="1003213" y="3135850"/>
            <a:ext cx="19872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1600"/>
              </a:spcBef>
              <a:spcAft>
                <a:spcPts val="0"/>
              </a:spcAft>
              <a:buClr>
                <a:schemeClr val="dk1"/>
              </a:buClr>
              <a:buSzPts val="1400"/>
              <a:buNone/>
              <a:defRPr>
                <a:solidFill>
                  <a:schemeClr val="dk1"/>
                </a:solidFill>
              </a:defRPr>
            </a:lvl3pPr>
            <a:lvl4pPr lvl="3" algn="ctr" rtl="0">
              <a:spcBef>
                <a:spcPts val="1600"/>
              </a:spcBef>
              <a:spcAft>
                <a:spcPts val="0"/>
              </a:spcAft>
              <a:buClr>
                <a:schemeClr val="dk1"/>
              </a:buClr>
              <a:buSzPts val="1400"/>
              <a:buNone/>
              <a:defRPr>
                <a:solidFill>
                  <a:schemeClr val="dk1"/>
                </a:solidFill>
              </a:defRPr>
            </a:lvl4pPr>
            <a:lvl5pPr lvl="4" algn="ctr" rtl="0">
              <a:spcBef>
                <a:spcPts val="1600"/>
              </a:spcBef>
              <a:spcAft>
                <a:spcPts val="0"/>
              </a:spcAft>
              <a:buClr>
                <a:schemeClr val="dk1"/>
              </a:buClr>
              <a:buSzPts val="1400"/>
              <a:buNone/>
              <a:defRPr>
                <a:solidFill>
                  <a:schemeClr val="dk1"/>
                </a:solidFill>
              </a:defRPr>
            </a:lvl5pPr>
            <a:lvl6pPr lvl="5" algn="ctr" rtl="0">
              <a:spcBef>
                <a:spcPts val="1600"/>
              </a:spcBef>
              <a:spcAft>
                <a:spcPts val="0"/>
              </a:spcAft>
              <a:buClr>
                <a:schemeClr val="dk1"/>
              </a:buClr>
              <a:buSzPts val="1400"/>
              <a:buNone/>
              <a:defRPr>
                <a:solidFill>
                  <a:schemeClr val="dk1"/>
                </a:solidFill>
              </a:defRPr>
            </a:lvl6pPr>
            <a:lvl7pPr lvl="6" algn="ctr" rtl="0">
              <a:spcBef>
                <a:spcPts val="1600"/>
              </a:spcBef>
              <a:spcAft>
                <a:spcPts val="0"/>
              </a:spcAft>
              <a:buClr>
                <a:schemeClr val="dk1"/>
              </a:buClr>
              <a:buSzPts val="1400"/>
              <a:buNone/>
              <a:defRPr>
                <a:solidFill>
                  <a:schemeClr val="dk1"/>
                </a:solidFill>
              </a:defRPr>
            </a:lvl7pPr>
            <a:lvl8pPr lvl="7" algn="ctr" rtl="0">
              <a:spcBef>
                <a:spcPts val="1600"/>
              </a:spcBef>
              <a:spcAft>
                <a:spcPts val="0"/>
              </a:spcAft>
              <a:buClr>
                <a:schemeClr val="dk1"/>
              </a:buClr>
              <a:buSzPts val="1400"/>
              <a:buNone/>
              <a:defRPr>
                <a:solidFill>
                  <a:schemeClr val="dk1"/>
                </a:solidFill>
              </a:defRPr>
            </a:lvl8pPr>
            <a:lvl9pPr lvl="8" algn="ctr" rtl="0">
              <a:spcBef>
                <a:spcPts val="1600"/>
              </a:spcBef>
              <a:spcAft>
                <a:spcPts val="1600"/>
              </a:spcAft>
              <a:buClr>
                <a:schemeClr val="dk1"/>
              </a:buClr>
              <a:buSzPts val="1400"/>
              <a:buNone/>
              <a:defRPr>
                <a:solidFill>
                  <a:schemeClr val="dk1"/>
                </a:solidFill>
              </a:defRPr>
            </a:lvl9pPr>
          </a:lstStyle>
          <a:p>
            <a:endParaRPr/>
          </a:p>
        </p:txBody>
      </p:sp>
      <p:sp>
        <p:nvSpPr>
          <p:cNvPr id="153" name="Google Shape;153;p21"/>
          <p:cNvSpPr txBox="1">
            <a:spLocks noGrp="1"/>
          </p:cNvSpPr>
          <p:nvPr>
            <p:ph type="subTitle" idx="5"/>
          </p:nvPr>
        </p:nvSpPr>
        <p:spPr>
          <a:xfrm>
            <a:off x="6391250" y="2830675"/>
            <a:ext cx="15117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54" name="Google Shape;154;p21"/>
          <p:cNvSpPr txBox="1">
            <a:spLocks noGrp="1"/>
          </p:cNvSpPr>
          <p:nvPr>
            <p:ph type="subTitle" idx="6"/>
          </p:nvPr>
        </p:nvSpPr>
        <p:spPr>
          <a:xfrm>
            <a:off x="6153563" y="3135850"/>
            <a:ext cx="19872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1600"/>
              </a:spcBef>
              <a:spcAft>
                <a:spcPts val="0"/>
              </a:spcAft>
              <a:buClr>
                <a:schemeClr val="dk1"/>
              </a:buClr>
              <a:buSzPts val="1400"/>
              <a:buNone/>
              <a:defRPr>
                <a:solidFill>
                  <a:schemeClr val="dk1"/>
                </a:solidFill>
              </a:defRPr>
            </a:lvl3pPr>
            <a:lvl4pPr lvl="3" algn="ctr" rtl="0">
              <a:spcBef>
                <a:spcPts val="1600"/>
              </a:spcBef>
              <a:spcAft>
                <a:spcPts val="0"/>
              </a:spcAft>
              <a:buClr>
                <a:schemeClr val="dk1"/>
              </a:buClr>
              <a:buSzPts val="1400"/>
              <a:buNone/>
              <a:defRPr>
                <a:solidFill>
                  <a:schemeClr val="dk1"/>
                </a:solidFill>
              </a:defRPr>
            </a:lvl4pPr>
            <a:lvl5pPr lvl="4" algn="ctr" rtl="0">
              <a:spcBef>
                <a:spcPts val="1600"/>
              </a:spcBef>
              <a:spcAft>
                <a:spcPts val="0"/>
              </a:spcAft>
              <a:buClr>
                <a:schemeClr val="dk1"/>
              </a:buClr>
              <a:buSzPts val="1400"/>
              <a:buNone/>
              <a:defRPr>
                <a:solidFill>
                  <a:schemeClr val="dk1"/>
                </a:solidFill>
              </a:defRPr>
            </a:lvl5pPr>
            <a:lvl6pPr lvl="5" algn="ctr" rtl="0">
              <a:spcBef>
                <a:spcPts val="1600"/>
              </a:spcBef>
              <a:spcAft>
                <a:spcPts val="0"/>
              </a:spcAft>
              <a:buClr>
                <a:schemeClr val="dk1"/>
              </a:buClr>
              <a:buSzPts val="1400"/>
              <a:buNone/>
              <a:defRPr>
                <a:solidFill>
                  <a:schemeClr val="dk1"/>
                </a:solidFill>
              </a:defRPr>
            </a:lvl6pPr>
            <a:lvl7pPr lvl="6" algn="ctr" rtl="0">
              <a:spcBef>
                <a:spcPts val="1600"/>
              </a:spcBef>
              <a:spcAft>
                <a:spcPts val="0"/>
              </a:spcAft>
              <a:buClr>
                <a:schemeClr val="dk1"/>
              </a:buClr>
              <a:buSzPts val="1400"/>
              <a:buNone/>
              <a:defRPr>
                <a:solidFill>
                  <a:schemeClr val="dk1"/>
                </a:solidFill>
              </a:defRPr>
            </a:lvl7pPr>
            <a:lvl8pPr lvl="7" algn="ctr" rtl="0">
              <a:spcBef>
                <a:spcPts val="1600"/>
              </a:spcBef>
              <a:spcAft>
                <a:spcPts val="0"/>
              </a:spcAft>
              <a:buClr>
                <a:schemeClr val="dk1"/>
              </a:buClr>
              <a:buSzPts val="1400"/>
              <a:buNone/>
              <a:defRPr>
                <a:solidFill>
                  <a:schemeClr val="dk1"/>
                </a:solidFill>
              </a:defRPr>
            </a:lvl8pPr>
            <a:lvl9pPr lvl="8" algn="ctr" rtl="0">
              <a:spcBef>
                <a:spcPts val="1600"/>
              </a:spcBef>
              <a:spcAft>
                <a:spcPts val="1600"/>
              </a:spcAft>
              <a:buClr>
                <a:schemeClr val="dk1"/>
              </a:buClr>
              <a:buSzPts val="1400"/>
              <a:buNone/>
              <a:defRPr>
                <a:solidFill>
                  <a:schemeClr val="dk1"/>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 2">
  <p:cSld name="CUSTOM_6_2">
    <p:spTree>
      <p:nvGrpSpPr>
        <p:cNvPr id="1" name="Shape 155"/>
        <p:cNvGrpSpPr/>
        <p:nvPr/>
      </p:nvGrpSpPr>
      <p:grpSpPr>
        <a:xfrm>
          <a:off x="0" y="0"/>
          <a:ext cx="0" cy="0"/>
          <a:chOff x="0" y="0"/>
          <a:chExt cx="0" cy="0"/>
        </a:xfrm>
      </p:grpSpPr>
      <p:sp>
        <p:nvSpPr>
          <p:cNvPr id="156" name="Google Shape;156;p22"/>
          <p:cNvSpPr/>
          <p:nvPr/>
        </p:nvSpPr>
        <p:spPr>
          <a:xfrm>
            <a:off x="-342900" y="2905125"/>
            <a:ext cx="9658500" cy="183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2"/>
          <p:cNvSpPr/>
          <p:nvPr/>
        </p:nvSpPr>
        <p:spPr>
          <a:xfrm rot="2034954">
            <a:off x="3505063" y="-708421"/>
            <a:ext cx="7008375" cy="2040271"/>
          </a:xfrm>
          <a:custGeom>
            <a:avLst/>
            <a:gdLst/>
            <a:ahLst/>
            <a:cxnLst/>
            <a:rect l="l" t="t" r="r" b="b"/>
            <a:pathLst>
              <a:path w="121463" h="28611" extrusionOk="0">
                <a:moveTo>
                  <a:pt x="1" y="8033"/>
                </a:moveTo>
                <a:lnTo>
                  <a:pt x="1" y="21804"/>
                </a:lnTo>
                <a:cubicBezTo>
                  <a:pt x="954" y="22076"/>
                  <a:pt x="1946" y="22329"/>
                  <a:pt x="2977" y="22582"/>
                </a:cubicBezTo>
                <a:cubicBezTo>
                  <a:pt x="3541" y="22698"/>
                  <a:pt x="4124" y="22834"/>
                  <a:pt x="4708" y="22951"/>
                </a:cubicBezTo>
                <a:cubicBezTo>
                  <a:pt x="5291" y="23068"/>
                  <a:pt x="5894" y="23165"/>
                  <a:pt x="6497" y="23243"/>
                </a:cubicBezTo>
                <a:cubicBezTo>
                  <a:pt x="7703" y="23457"/>
                  <a:pt x="8928" y="23574"/>
                  <a:pt x="10192" y="23690"/>
                </a:cubicBezTo>
                <a:cubicBezTo>
                  <a:pt x="10834" y="23768"/>
                  <a:pt x="11457" y="23807"/>
                  <a:pt x="12098" y="23826"/>
                </a:cubicBezTo>
                <a:lnTo>
                  <a:pt x="13071" y="23865"/>
                </a:lnTo>
                <a:lnTo>
                  <a:pt x="14043" y="23885"/>
                </a:lnTo>
                <a:cubicBezTo>
                  <a:pt x="15346" y="23885"/>
                  <a:pt x="16669" y="23826"/>
                  <a:pt x="17992" y="23729"/>
                </a:cubicBezTo>
                <a:cubicBezTo>
                  <a:pt x="18653" y="23671"/>
                  <a:pt x="19314" y="23593"/>
                  <a:pt x="19995" y="23496"/>
                </a:cubicBezTo>
                <a:cubicBezTo>
                  <a:pt x="20656" y="23418"/>
                  <a:pt x="21317" y="23321"/>
                  <a:pt x="21979" y="23204"/>
                </a:cubicBezTo>
                <a:cubicBezTo>
                  <a:pt x="22659" y="23068"/>
                  <a:pt x="23321" y="22932"/>
                  <a:pt x="23982" y="22776"/>
                </a:cubicBezTo>
                <a:cubicBezTo>
                  <a:pt x="24313" y="22698"/>
                  <a:pt x="24643" y="22620"/>
                  <a:pt x="24974" y="22543"/>
                </a:cubicBezTo>
                <a:lnTo>
                  <a:pt x="25480" y="22426"/>
                </a:lnTo>
                <a:cubicBezTo>
                  <a:pt x="25635" y="22387"/>
                  <a:pt x="25791" y="22329"/>
                  <a:pt x="25966" y="22290"/>
                </a:cubicBezTo>
                <a:cubicBezTo>
                  <a:pt x="26608" y="22095"/>
                  <a:pt x="27269" y="21881"/>
                  <a:pt x="27911" y="21687"/>
                </a:cubicBezTo>
                <a:cubicBezTo>
                  <a:pt x="28572" y="21473"/>
                  <a:pt x="29233" y="21259"/>
                  <a:pt x="29856" y="21006"/>
                </a:cubicBezTo>
                <a:lnTo>
                  <a:pt x="30828" y="20617"/>
                </a:lnTo>
                <a:lnTo>
                  <a:pt x="31781" y="20228"/>
                </a:lnTo>
                <a:cubicBezTo>
                  <a:pt x="32423" y="19975"/>
                  <a:pt x="33065" y="19723"/>
                  <a:pt x="33668" y="19431"/>
                </a:cubicBezTo>
                <a:lnTo>
                  <a:pt x="35535" y="18556"/>
                </a:lnTo>
                <a:lnTo>
                  <a:pt x="36468" y="18108"/>
                </a:lnTo>
                <a:lnTo>
                  <a:pt x="36935" y="17894"/>
                </a:lnTo>
                <a:lnTo>
                  <a:pt x="37383" y="17641"/>
                </a:lnTo>
                <a:cubicBezTo>
                  <a:pt x="38608" y="17000"/>
                  <a:pt x="39814" y="16397"/>
                  <a:pt x="41000" y="15755"/>
                </a:cubicBezTo>
                <a:cubicBezTo>
                  <a:pt x="42187" y="15132"/>
                  <a:pt x="43373" y="14452"/>
                  <a:pt x="44559" y="13849"/>
                </a:cubicBezTo>
                <a:cubicBezTo>
                  <a:pt x="45143" y="13518"/>
                  <a:pt x="45726" y="13188"/>
                  <a:pt x="46310" y="12876"/>
                </a:cubicBezTo>
                <a:cubicBezTo>
                  <a:pt x="46893" y="12565"/>
                  <a:pt x="47477" y="12235"/>
                  <a:pt x="48041" y="11865"/>
                </a:cubicBezTo>
                <a:cubicBezTo>
                  <a:pt x="48333" y="11690"/>
                  <a:pt x="48605" y="11515"/>
                  <a:pt x="48897" y="11340"/>
                </a:cubicBezTo>
                <a:cubicBezTo>
                  <a:pt x="49169" y="11165"/>
                  <a:pt x="49461" y="10990"/>
                  <a:pt x="49752" y="10854"/>
                </a:cubicBezTo>
                <a:cubicBezTo>
                  <a:pt x="50062" y="10718"/>
                  <a:pt x="50372" y="10602"/>
                  <a:pt x="50682" y="10486"/>
                </a:cubicBezTo>
                <a:lnTo>
                  <a:pt x="50682" y="10486"/>
                </a:lnTo>
                <a:cubicBezTo>
                  <a:pt x="50372" y="10602"/>
                  <a:pt x="50062" y="10718"/>
                  <a:pt x="49733" y="10795"/>
                </a:cubicBezTo>
                <a:cubicBezTo>
                  <a:pt x="49072" y="10970"/>
                  <a:pt x="48371" y="11087"/>
                  <a:pt x="47691" y="11106"/>
                </a:cubicBezTo>
                <a:cubicBezTo>
                  <a:pt x="46990" y="11165"/>
                  <a:pt x="46310" y="11262"/>
                  <a:pt x="45629" y="11340"/>
                </a:cubicBezTo>
                <a:cubicBezTo>
                  <a:pt x="45298" y="11379"/>
                  <a:pt x="44948" y="11418"/>
                  <a:pt x="44618" y="11457"/>
                </a:cubicBezTo>
                <a:cubicBezTo>
                  <a:pt x="37167" y="12273"/>
                  <a:pt x="29375" y="13366"/>
                  <a:pt x="21682" y="13366"/>
                </a:cubicBezTo>
                <a:cubicBezTo>
                  <a:pt x="17468" y="13366"/>
                  <a:pt x="13283" y="13038"/>
                  <a:pt x="9200" y="12157"/>
                </a:cubicBezTo>
                <a:cubicBezTo>
                  <a:pt x="8520" y="12021"/>
                  <a:pt x="7839" y="11846"/>
                  <a:pt x="7158" y="11670"/>
                </a:cubicBezTo>
                <a:cubicBezTo>
                  <a:pt x="4396" y="11068"/>
                  <a:pt x="2043" y="9687"/>
                  <a:pt x="1" y="8033"/>
                </a:cubicBezTo>
                <a:close/>
                <a:moveTo>
                  <a:pt x="81105" y="1"/>
                </a:moveTo>
                <a:cubicBezTo>
                  <a:pt x="80735" y="1"/>
                  <a:pt x="80346" y="20"/>
                  <a:pt x="79977" y="40"/>
                </a:cubicBezTo>
                <a:cubicBezTo>
                  <a:pt x="76923" y="195"/>
                  <a:pt x="73908" y="701"/>
                  <a:pt x="70972" y="1576"/>
                </a:cubicBezTo>
                <a:cubicBezTo>
                  <a:pt x="68151" y="2432"/>
                  <a:pt x="65390" y="3521"/>
                  <a:pt x="62725" y="4805"/>
                </a:cubicBezTo>
                <a:cubicBezTo>
                  <a:pt x="62064" y="5097"/>
                  <a:pt x="61422" y="5388"/>
                  <a:pt x="60800" y="5719"/>
                </a:cubicBezTo>
                <a:lnTo>
                  <a:pt x="59847" y="6166"/>
                </a:lnTo>
                <a:cubicBezTo>
                  <a:pt x="59535" y="6322"/>
                  <a:pt x="59224" y="6458"/>
                  <a:pt x="58913" y="6633"/>
                </a:cubicBezTo>
                <a:cubicBezTo>
                  <a:pt x="58291" y="6944"/>
                  <a:pt x="57688" y="7236"/>
                  <a:pt x="57065" y="7528"/>
                </a:cubicBezTo>
                <a:cubicBezTo>
                  <a:pt x="56443" y="7839"/>
                  <a:pt x="55840" y="8131"/>
                  <a:pt x="55237" y="8442"/>
                </a:cubicBezTo>
                <a:cubicBezTo>
                  <a:pt x="54634" y="8734"/>
                  <a:pt x="54051" y="9045"/>
                  <a:pt x="53448" y="9317"/>
                </a:cubicBezTo>
                <a:cubicBezTo>
                  <a:pt x="52845" y="9609"/>
                  <a:pt x="52242" y="9901"/>
                  <a:pt x="51619" y="10134"/>
                </a:cubicBezTo>
                <a:cubicBezTo>
                  <a:pt x="51308" y="10251"/>
                  <a:pt x="50997" y="10387"/>
                  <a:pt x="50686" y="10484"/>
                </a:cubicBezTo>
                <a:cubicBezTo>
                  <a:pt x="50997" y="10387"/>
                  <a:pt x="51308" y="10270"/>
                  <a:pt x="51639" y="10153"/>
                </a:cubicBezTo>
                <a:cubicBezTo>
                  <a:pt x="52281" y="9940"/>
                  <a:pt x="52923" y="9764"/>
                  <a:pt x="53584" y="9589"/>
                </a:cubicBezTo>
                <a:cubicBezTo>
                  <a:pt x="53914" y="9512"/>
                  <a:pt x="54245" y="9434"/>
                  <a:pt x="54576" y="9356"/>
                </a:cubicBezTo>
                <a:cubicBezTo>
                  <a:pt x="54906" y="9278"/>
                  <a:pt x="55237" y="9181"/>
                  <a:pt x="55568" y="9123"/>
                </a:cubicBezTo>
                <a:cubicBezTo>
                  <a:pt x="56073" y="9025"/>
                  <a:pt x="56579" y="8928"/>
                  <a:pt x="57085" y="8850"/>
                </a:cubicBezTo>
                <a:cubicBezTo>
                  <a:pt x="57590" y="8773"/>
                  <a:pt x="58116" y="8695"/>
                  <a:pt x="58621" y="8636"/>
                </a:cubicBezTo>
                <a:cubicBezTo>
                  <a:pt x="61522" y="8281"/>
                  <a:pt x="64395" y="8111"/>
                  <a:pt x="67234" y="8111"/>
                </a:cubicBezTo>
                <a:cubicBezTo>
                  <a:pt x="87694" y="8111"/>
                  <a:pt x="106415" y="16929"/>
                  <a:pt x="121462" y="28611"/>
                </a:cubicBezTo>
                <a:lnTo>
                  <a:pt x="121462" y="13499"/>
                </a:lnTo>
                <a:cubicBezTo>
                  <a:pt x="118681" y="11340"/>
                  <a:pt x="115725" y="9395"/>
                  <a:pt x="112652" y="7664"/>
                </a:cubicBezTo>
                <a:cubicBezTo>
                  <a:pt x="110395" y="6400"/>
                  <a:pt x="108081" y="5291"/>
                  <a:pt x="105669" y="4319"/>
                </a:cubicBezTo>
                <a:cubicBezTo>
                  <a:pt x="103102" y="3268"/>
                  <a:pt x="100437" y="2432"/>
                  <a:pt x="97734" y="1771"/>
                </a:cubicBezTo>
                <a:cubicBezTo>
                  <a:pt x="94875" y="1071"/>
                  <a:pt x="91977" y="584"/>
                  <a:pt x="89040" y="312"/>
                </a:cubicBezTo>
                <a:lnTo>
                  <a:pt x="87931" y="195"/>
                </a:lnTo>
                <a:lnTo>
                  <a:pt x="86803" y="118"/>
                </a:lnTo>
                <a:cubicBezTo>
                  <a:pt x="86414" y="98"/>
                  <a:pt x="86045" y="79"/>
                  <a:pt x="85675" y="59"/>
                </a:cubicBezTo>
                <a:lnTo>
                  <a:pt x="84528" y="20"/>
                </a:lnTo>
                <a:cubicBezTo>
                  <a:pt x="84158" y="20"/>
                  <a:pt x="83769" y="1"/>
                  <a:pt x="834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2"/>
          <p:cNvSpPr txBox="1">
            <a:spLocks noGrp="1"/>
          </p:cNvSpPr>
          <p:nvPr>
            <p:ph type="title"/>
          </p:nvPr>
        </p:nvSpPr>
        <p:spPr>
          <a:xfrm>
            <a:off x="540000" y="368825"/>
            <a:ext cx="388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Font typeface="Bebas Neue"/>
              <a:buNone/>
              <a:defRPr>
                <a:latin typeface="Bebas Neue"/>
                <a:ea typeface="Bebas Neue"/>
                <a:cs typeface="Bebas Neue"/>
                <a:sym typeface="Bebas Neue"/>
              </a:defRPr>
            </a:lvl2pPr>
            <a:lvl3pPr lvl="2" rtl="0">
              <a:spcBef>
                <a:spcPts val="0"/>
              </a:spcBef>
              <a:spcAft>
                <a:spcPts val="0"/>
              </a:spcAft>
              <a:buSzPts val="2800"/>
              <a:buFont typeface="Bebas Neue"/>
              <a:buNone/>
              <a:defRPr>
                <a:latin typeface="Bebas Neue"/>
                <a:ea typeface="Bebas Neue"/>
                <a:cs typeface="Bebas Neue"/>
                <a:sym typeface="Bebas Neue"/>
              </a:defRPr>
            </a:lvl3pPr>
            <a:lvl4pPr lvl="3" rtl="0">
              <a:spcBef>
                <a:spcPts val="0"/>
              </a:spcBef>
              <a:spcAft>
                <a:spcPts val="0"/>
              </a:spcAft>
              <a:buSzPts val="2800"/>
              <a:buFont typeface="Bebas Neue"/>
              <a:buNone/>
              <a:defRPr>
                <a:latin typeface="Bebas Neue"/>
                <a:ea typeface="Bebas Neue"/>
                <a:cs typeface="Bebas Neue"/>
                <a:sym typeface="Bebas Neue"/>
              </a:defRPr>
            </a:lvl4pPr>
            <a:lvl5pPr lvl="4" rtl="0">
              <a:spcBef>
                <a:spcPts val="0"/>
              </a:spcBef>
              <a:spcAft>
                <a:spcPts val="0"/>
              </a:spcAft>
              <a:buSzPts val="2800"/>
              <a:buFont typeface="Bebas Neue"/>
              <a:buNone/>
              <a:defRPr>
                <a:latin typeface="Bebas Neue"/>
                <a:ea typeface="Bebas Neue"/>
                <a:cs typeface="Bebas Neue"/>
                <a:sym typeface="Bebas Neue"/>
              </a:defRPr>
            </a:lvl5pPr>
            <a:lvl6pPr lvl="5" rtl="0">
              <a:spcBef>
                <a:spcPts val="0"/>
              </a:spcBef>
              <a:spcAft>
                <a:spcPts val="0"/>
              </a:spcAft>
              <a:buSzPts val="2800"/>
              <a:buFont typeface="Bebas Neue"/>
              <a:buNone/>
              <a:defRPr>
                <a:latin typeface="Bebas Neue"/>
                <a:ea typeface="Bebas Neue"/>
                <a:cs typeface="Bebas Neue"/>
                <a:sym typeface="Bebas Neue"/>
              </a:defRPr>
            </a:lvl6pPr>
            <a:lvl7pPr lvl="6" rtl="0">
              <a:spcBef>
                <a:spcPts val="0"/>
              </a:spcBef>
              <a:spcAft>
                <a:spcPts val="0"/>
              </a:spcAft>
              <a:buSzPts val="2800"/>
              <a:buFont typeface="Bebas Neue"/>
              <a:buNone/>
              <a:defRPr>
                <a:latin typeface="Bebas Neue"/>
                <a:ea typeface="Bebas Neue"/>
                <a:cs typeface="Bebas Neue"/>
                <a:sym typeface="Bebas Neue"/>
              </a:defRPr>
            </a:lvl7pPr>
            <a:lvl8pPr lvl="7" rtl="0">
              <a:spcBef>
                <a:spcPts val="0"/>
              </a:spcBef>
              <a:spcAft>
                <a:spcPts val="0"/>
              </a:spcAft>
              <a:buSzPts val="2800"/>
              <a:buFont typeface="Bebas Neue"/>
              <a:buNone/>
              <a:defRPr>
                <a:latin typeface="Bebas Neue"/>
                <a:ea typeface="Bebas Neue"/>
                <a:cs typeface="Bebas Neue"/>
                <a:sym typeface="Bebas Neue"/>
              </a:defRPr>
            </a:lvl8pPr>
            <a:lvl9pPr lvl="8" rtl="0">
              <a:spcBef>
                <a:spcPts val="0"/>
              </a:spcBef>
              <a:spcAft>
                <a:spcPts val="0"/>
              </a:spcAft>
              <a:buSzPts val="2800"/>
              <a:buFont typeface="Bebas Neue"/>
              <a:buNone/>
              <a:defRPr>
                <a:latin typeface="Bebas Neue"/>
                <a:ea typeface="Bebas Neue"/>
                <a:cs typeface="Bebas Neue"/>
                <a:sym typeface="Bebas Neue"/>
              </a:defRPr>
            </a:lvl9pPr>
          </a:lstStyle>
          <a:p>
            <a:endParaRPr/>
          </a:p>
        </p:txBody>
      </p:sp>
      <p:sp>
        <p:nvSpPr>
          <p:cNvPr id="159" name="Google Shape;159;p22"/>
          <p:cNvSpPr txBox="1">
            <a:spLocks noGrp="1"/>
          </p:cNvSpPr>
          <p:nvPr>
            <p:ph type="subTitle" idx="1"/>
          </p:nvPr>
        </p:nvSpPr>
        <p:spPr>
          <a:xfrm>
            <a:off x="5284638" y="1949900"/>
            <a:ext cx="15117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60" name="Google Shape;160;p22"/>
          <p:cNvSpPr txBox="1">
            <a:spLocks noGrp="1"/>
          </p:cNvSpPr>
          <p:nvPr>
            <p:ph type="subTitle" idx="2"/>
          </p:nvPr>
        </p:nvSpPr>
        <p:spPr>
          <a:xfrm>
            <a:off x="5046950" y="2255075"/>
            <a:ext cx="19872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61" name="Google Shape;161;p22"/>
          <p:cNvSpPr txBox="1">
            <a:spLocks noGrp="1"/>
          </p:cNvSpPr>
          <p:nvPr>
            <p:ph type="subTitle" idx="3"/>
          </p:nvPr>
        </p:nvSpPr>
        <p:spPr>
          <a:xfrm>
            <a:off x="2347513" y="1949900"/>
            <a:ext cx="15117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62" name="Google Shape;162;p22"/>
          <p:cNvSpPr txBox="1">
            <a:spLocks noGrp="1"/>
          </p:cNvSpPr>
          <p:nvPr>
            <p:ph type="subTitle" idx="4"/>
          </p:nvPr>
        </p:nvSpPr>
        <p:spPr>
          <a:xfrm>
            <a:off x="2109825" y="2255075"/>
            <a:ext cx="19872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63" name="Google Shape;163;p22"/>
          <p:cNvSpPr txBox="1">
            <a:spLocks noGrp="1"/>
          </p:cNvSpPr>
          <p:nvPr>
            <p:ph type="subTitle" idx="5"/>
          </p:nvPr>
        </p:nvSpPr>
        <p:spPr>
          <a:xfrm>
            <a:off x="5284638" y="3724700"/>
            <a:ext cx="15117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64" name="Google Shape;164;p22"/>
          <p:cNvSpPr txBox="1">
            <a:spLocks noGrp="1"/>
          </p:cNvSpPr>
          <p:nvPr>
            <p:ph type="subTitle" idx="6"/>
          </p:nvPr>
        </p:nvSpPr>
        <p:spPr>
          <a:xfrm>
            <a:off x="5046950" y="4029875"/>
            <a:ext cx="19872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1600"/>
              </a:spcBef>
              <a:spcAft>
                <a:spcPts val="0"/>
              </a:spcAft>
              <a:buClr>
                <a:schemeClr val="dk1"/>
              </a:buClr>
              <a:buSzPts val="1400"/>
              <a:buNone/>
              <a:defRPr>
                <a:solidFill>
                  <a:schemeClr val="dk1"/>
                </a:solidFill>
              </a:defRPr>
            </a:lvl3pPr>
            <a:lvl4pPr lvl="3" algn="ctr" rtl="0">
              <a:spcBef>
                <a:spcPts val="1600"/>
              </a:spcBef>
              <a:spcAft>
                <a:spcPts val="0"/>
              </a:spcAft>
              <a:buClr>
                <a:schemeClr val="dk1"/>
              </a:buClr>
              <a:buSzPts val="1400"/>
              <a:buNone/>
              <a:defRPr>
                <a:solidFill>
                  <a:schemeClr val="dk1"/>
                </a:solidFill>
              </a:defRPr>
            </a:lvl4pPr>
            <a:lvl5pPr lvl="4" algn="ctr" rtl="0">
              <a:spcBef>
                <a:spcPts val="1600"/>
              </a:spcBef>
              <a:spcAft>
                <a:spcPts val="0"/>
              </a:spcAft>
              <a:buClr>
                <a:schemeClr val="dk1"/>
              </a:buClr>
              <a:buSzPts val="1400"/>
              <a:buNone/>
              <a:defRPr>
                <a:solidFill>
                  <a:schemeClr val="dk1"/>
                </a:solidFill>
              </a:defRPr>
            </a:lvl5pPr>
            <a:lvl6pPr lvl="5" algn="ctr" rtl="0">
              <a:spcBef>
                <a:spcPts val="1600"/>
              </a:spcBef>
              <a:spcAft>
                <a:spcPts val="0"/>
              </a:spcAft>
              <a:buClr>
                <a:schemeClr val="dk1"/>
              </a:buClr>
              <a:buSzPts val="1400"/>
              <a:buNone/>
              <a:defRPr>
                <a:solidFill>
                  <a:schemeClr val="dk1"/>
                </a:solidFill>
              </a:defRPr>
            </a:lvl6pPr>
            <a:lvl7pPr lvl="6" algn="ctr" rtl="0">
              <a:spcBef>
                <a:spcPts val="1600"/>
              </a:spcBef>
              <a:spcAft>
                <a:spcPts val="0"/>
              </a:spcAft>
              <a:buClr>
                <a:schemeClr val="dk1"/>
              </a:buClr>
              <a:buSzPts val="1400"/>
              <a:buNone/>
              <a:defRPr>
                <a:solidFill>
                  <a:schemeClr val="dk1"/>
                </a:solidFill>
              </a:defRPr>
            </a:lvl7pPr>
            <a:lvl8pPr lvl="7" algn="ctr" rtl="0">
              <a:spcBef>
                <a:spcPts val="1600"/>
              </a:spcBef>
              <a:spcAft>
                <a:spcPts val="0"/>
              </a:spcAft>
              <a:buClr>
                <a:schemeClr val="dk1"/>
              </a:buClr>
              <a:buSzPts val="1400"/>
              <a:buNone/>
              <a:defRPr>
                <a:solidFill>
                  <a:schemeClr val="dk1"/>
                </a:solidFill>
              </a:defRPr>
            </a:lvl8pPr>
            <a:lvl9pPr lvl="8" algn="ctr" rtl="0">
              <a:spcBef>
                <a:spcPts val="1600"/>
              </a:spcBef>
              <a:spcAft>
                <a:spcPts val="1600"/>
              </a:spcAft>
              <a:buClr>
                <a:schemeClr val="dk1"/>
              </a:buClr>
              <a:buSzPts val="1400"/>
              <a:buNone/>
              <a:defRPr>
                <a:solidFill>
                  <a:schemeClr val="dk1"/>
                </a:solidFill>
              </a:defRPr>
            </a:lvl9pPr>
          </a:lstStyle>
          <a:p>
            <a:endParaRPr/>
          </a:p>
        </p:txBody>
      </p:sp>
      <p:sp>
        <p:nvSpPr>
          <p:cNvPr id="165" name="Google Shape;165;p22"/>
          <p:cNvSpPr txBox="1">
            <a:spLocks noGrp="1"/>
          </p:cNvSpPr>
          <p:nvPr>
            <p:ph type="subTitle" idx="7"/>
          </p:nvPr>
        </p:nvSpPr>
        <p:spPr>
          <a:xfrm>
            <a:off x="2347513" y="3724700"/>
            <a:ext cx="15117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66" name="Google Shape;166;p22"/>
          <p:cNvSpPr txBox="1">
            <a:spLocks noGrp="1"/>
          </p:cNvSpPr>
          <p:nvPr>
            <p:ph type="subTitle" idx="8"/>
          </p:nvPr>
        </p:nvSpPr>
        <p:spPr>
          <a:xfrm>
            <a:off x="2109825" y="4029875"/>
            <a:ext cx="19872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1600"/>
              </a:spcBef>
              <a:spcAft>
                <a:spcPts val="0"/>
              </a:spcAft>
              <a:buClr>
                <a:schemeClr val="dk1"/>
              </a:buClr>
              <a:buSzPts val="1400"/>
              <a:buNone/>
              <a:defRPr>
                <a:solidFill>
                  <a:schemeClr val="dk1"/>
                </a:solidFill>
              </a:defRPr>
            </a:lvl3pPr>
            <a:lvl4pPr lvl="3" algn="ctr" rtl="0">
              <a:spcBef>
                <a:spcPts val="1600"/>
              </a:spcBef>
              <a:spcAft>
                <a:spcPts val="0"/>
              </a:spcAft>
              <a:buClr>
                <a:schemeClr val="dk1"/>
              </a:buClr>
              <a:buSzPts val="1400"/>
              <a:buNone/>
              <a:defRPr>
                <a:solidFill>
                  <a:schemeClr val="dk1"/>
                </a:solidFill>
              </a:defRPr>
            </a:lvl4pPr>
            <a:lvl5pPr lvl="4" algn="ctr" rtl="0">
              <a:spcBef>
                <a:spcPts val="1600"/>
              </a:spcBef>
              <a:spcAft>
                <a:spcPts val="0"/>
              </a:spcAft>
              <a:buClr>
                <a:schemeClr val="dk1"/>
              </a:buClr>
              <a:buSzPts val="1400"/>
              <a:buNone/>
              <a:defRPr>
                <a:solidFill>
                  <a:schemeClr val="dk1"/>
                </a:solidFill>
              </a:defRPr>
            </a:lvl5pPr>
            <a:lvl6pPr lvl="5" algn="ctr" rtl="0">
              <a:spcBef>
                <a:spcPts val="1600"/>
              </a:spcBef>
              <a:spcAft>
                <a:spcPts val="0"/>
              </a:spcAft>
              <a:buClr>
                <a:schemeClr val="dk1"/>
              </a:buClr>
              <a:buSzPts val="1400"/>
              <a:buNone/>
              <a:defRPr>
                <a:solidFill>
                  <a:schemeClr val="dk1"/>
                </a:solidFill>
              </a:defRPr>
            </a:lvl6pPr>
            <a:lvl7pPr lvl="6" algn="ctr" rtl="0">
              <a:spcBef>
                <a:spcPts val="1600"/>
              </a:spcBef>
              <a:spcAft>
                <a:spcPts val="0"/>
              </a:spcAft>
              <a:buClr>
                <a:schemeClr val="dk1"/>
              </a:buClr>
              <a:buSzPts val="1400"/>
              <a:buNone/>
              <a:defRPr>
                <a:solidFill>
                  <a:schemeClr val="dk1"/>
                </a:solidFill>
              </a:defRPr>
            </a:lvl7pPr>
            <a:lvl8pPr lvl="7" algn="ctr" rtl="0">
              <a:spcBef>
                <a:spcPts val="1600"/>
              </a:spcBef>
              <a:spcAft>
                <a:spcPts val="0"/>
              </a:spcAft>
              <a:buClr>
                <a:schemeClr val="dk1"/>
              </a:buClr>
              <a:buSzPts val="1400"/>
              <a:buNone/>
              <a:defRPr>
                <a:solidFill>
                  <a:schemeClr val="dk1"/>
                </a:solidFill>
              </a:defRPr>
            </a:lvl8pPr>
            <a:lvl9pPr lvl="8" algn="ctr" rtl="0">
              <a:spcBef>
                <a:spcPts val="1600"/>
              </a:spcBef>
              <a:spcAft>
                <a:spcPts val="1600"/>
              </a:spcAft>
              <a:buClr>
                <a:schemeClr val="dk1"/>
              </a:buClr>
              <a:buSzPts val="1400"/>
              <a:buNone/>
              <a:defRPr>
                <a:solidFill>
                  <a:schemeClr val="dk1"/>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2">
  <p:cSld name="CUSTOM_7">
    <p:spTree>
      <p:nvGrpSpPr>
        <p:cNvPr id="1" name="Shape 167"/>
        <p:cNvGrpSpPr/>
        <p:nvPr/>
      </p:nvGrpSpPr>
      <p:grpSpPr>
        <a:xfrm>
          <a:off x="0" y="0"/>
          <a:ext cx="0" cy="0"/>
          <a:chOff x="0" y="0"/>
          <a:chExt cx="0" cy="0"/>
        </a:xfrm>
      </p:grpSpPr>
      <p:sp>
        <p:nvSpPr>
          <p:cNvPr id="168" name="Google Shape;168;p23"/>
          <p:cNvSpPr txBox="1">
            <a:spLocks noGrp="1"/>
          </p:cNvSpPr>
          <p:nvPr>
            <p:ph type="title"/>
          </p:nvPr>
        </p:nvSpPr>
        <p:spPr>
          <a:xfrm>
            <a:off x="540000" y="368825"/>
            <a:ext cx="2205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169" name="Google Shape;169;p23"/>
          <p:cNvSpPr txBox="1">
            <a:spLocks noGrp="1"/>
          </p:cNvSpPr>
          <p:nvPr>
            <p:ph type="subTitle" idx="1"/>
          </p:nvPr>
        </p:nvSpPr>
        <p:spPr>
          <a:xfrm>
            <a:off x="5091350" y="3537100"/>
            <a:ext cx="22056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70" name="Google Shape;170;p23"/>
          <p:cNvSpPr txBox="1">
            <a:spLocks noGrp="1"/>
          </p:cNvSpPr>
          <p:nvPr>
            <p:ph type="subTitle" idx="2"/>
          </p:nvPr>
        </p:nvSpPr>
        <p:spPr>
          <a:xfrm>
            <a:off x="4950050" y="3820900"/>
            <a:ext cx="2488200" cy="78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71" name="Google Shape;171;p23"/>
          <p:cNvSpPr txBox="1">
            <a:spLocks noGrp="1"/>
          </p:cNvSpPr>
          <p:nvPr>
            <p:ph type="subTitle" idx="3"/>
          </p:nvPr>
        </p:nvSpPr>
        <p:spPr>
          <a:xfrm>
            <a:off x="1901200" y="3537100"/>
            <a:ext cx="20079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72" name="Google Shape;172;p23"/>
          <p:cNvSpPr txBox="1">
            <a:spLocks noGrp="1"/>
          </p:cNvSpPr>
          <p:nvPr>
            <p:ph type="subTitle" idx="4"/>
          </p:nvPr>
        </p:nvSpPr>
        <p:spPr>
          <a:xfrm>
            <a:off x="1802350" y="3820900"/>
            <a:ext cx="2205600" cy="78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73" name="Google Shape;173;p23"/>
          <p:cNvSpPr/>
          <p:nvPr/>
        </p:nvSpPr>
        <p:spPr>
          <a:xfrm rot="-2700000">
            <a:off x="4588239" y="5127608"/>
            <a:ext cx="5727825" cy="1349208"/>
          </a:xfrm>
          <a:custGeom>
            <a:avLst/>
            <a:gdLst/>
            <a:ahLst/>
            <a:cxnLst/>
            <a:rect l="l" t="t" r="r" b="b"/>
            <a:pathLst>
              <a:path w="121463" h="28611" extrusionOk="0">
                <a:moveTo>
                  <a:pt x="1" y="8033"/>
                </a:moveTo>
                <a:lnTo>
                  <a:pt x="1" y="21804"/>
                </a:lnTo>
                <a:cubicBezTo>
                  <a:pt x="954" y="22076"/>
                  <a:pt x="1946" y="22329"/>
                  <a:pt x="2977" y="22582"/>
                </a:cubicBezTo>
                <a:cubicBezTo>
                  <a:pt x="3541" y="22698"/>
                  <a:pt x="4124" y="22834"/>
                  <a:pt x="4708" y="22951"/>
                </a:cubicBezTo>
                <a:cubicBezTo>
                  <a:pt x="5291" y="23068"/>
                  <a:pt x="5894" y="23165"/>
                  <a:pt x="6497" y="23243"/>
                </a:cubicBezTo>
                <a:cubicBezTo>
                  <a:pt x="7703" y="23457"/>
                  <a:pt x="8928" y="23574"/>
                  <a:pt x="10192" y="23690"/>
                </a:cubicBezTo>
                <a:cubicBezTo>
                  <a:pt x="10834" y="23768"/>
                  <a:pt x="11457" y="23807"/>
                  <a:pt x="12098" y="23826"/>
                </a:cubicBezTo>
                <a:lnTo>
                  <a:pt x="13071" y="23865"/>
                </a:lnTo>
                <a:lnTo>
                  <a:pt x="14043" y="23885"/>
                </a:lnTo>
                <a:cubicBezTo>
                  <a:pt x="15346" y="23885"/>
                  <a:pt x="16669" y="23826"/>
                  <a:pt x="17992" y="23729"/>
                </a:cubicBezTo>
                <a:cubicBezTo>
                  <a:pt x="18653" y="23671"/>
                  <a:pt x="19314" y="23593"/>
                  <a:pt x="19995" y="23496"/>
                </a:cubicBezTo>
                <a:cubicBezTo>
                  <a:pt x="20656" y="23418"/>
                  <a:pt x="21317" y="23321"/>
                  <a:pt x="21979" y="23204"/>
                </a:cubicBezTo>
                <a:cubicBezTo>
                  <a:pt x="22659" y="23068"/>
                  <a:pt x="23321" y="22932"/>
                  <a:pt x="23982" y="22776"/>
                </a:cubicBezTo>
                <a:cubicBezTo>
                  <a:pt x="24313" y="22698"/>
                  <a:pt x="24643" y="22620"/>
                  <a:pt x="24974" y="22543"/>
                </a:cubicBezTo>
                <a:lnTo>
                  <a:pt x="25480" y="22426"/>
                </a:lnTo>
                <a:cubicBezTo>
                  <a:pt x="25635" y="22387"/>
                  <a:pt x="25791" y="22329"/>
                  <a:pt x="25966" y="22290"/>
                </a:cubicBezTo>
                <a:cubicBezTo>
                  <a:pt x="26608" y="22095"/>
                  <a:pt x="27269" y="21881"/>
                  <a:pt x="27911" y="21687"/>
                </a:cubicBezTo>
                <a:cubicBezTo>
                  <a:pt x="28572" y="21473"/>
                  <a:pt x="29233" y="21259"/>
                  <a:pt x="29856" y="21006"/>
                </a:cubicBezTo>
                <a:lnTo>
                  <a:pt x="30828" y="20617"/>
                </a:lnTo>
                <a:lnTo>
                  <a:pt x="31781" y="20228"/>
                </a:lnTo>
                <a:cubicBezTo>
                  <a:pt x="32423" y="19975"/>
                  <a:pt x="33065" y="19723"/>
                  <a:pt x="33668" y="19431"/>
                </a:cubicBezTo>
                <a:lnTo>
                  <a:pt x="35535" y="18556"/>
                </a:lnTo>
                <a:lnTo>
                  <a:pt x="36468" y="18108"/>
                </a:lnTo>
                <a:lnTo>
                  <a:pt x="36935" y="17894"/>
                </a:lnTo>
                <a:lnTo>
                  <a:pt x="37383" y="17641"/>
                </a:lnTo>
                <a:cubicBezTo>
                  <a:pt x="38608" y="17000"/>
                  <a:pt x="39814" y="16397"/>
                  <a:pt x="41000" y="15755"/>
                </a:cubicBezTo>
                <a:cubicBezTo>
                  <a:pt x="42187" y="15132"/>
                  <a:pt x="43373" y="14452"/>
                  <a:pt x="44559" y="13849"/>
                </a:cubicBezTo>
                <a:cubicBezTo>
                  <a:pt x="45143" y="13518"/>
                  <a:pt x="45726" y="13188"/>
                  <a:pt x="46310" y="12876"/>
                </a:cubicBezTo>
                <a:cubicBezTo>
                  <a:pt x="46893" y="12565"/>
                  <a:pt x="47477" y="12235"/>
                  <a:pt x="48041" y="11865"/>
                </a:cubicBezTo>
                <a:cubicBezTo>
                  <a:pt x="48333" y="11690"/>
                  <a:pt x="48605" y="11515"/>
                  <a:pt x="48897" y="11340"/>
                </a:cubicBezTo>
                <a:cubicBezTo>
                  <a:pt x="49169" y="11165"/>
                  <a:pt x="49461" y="10990"/>
                  <a:pt x="49752" y="10854"/>
                </a:cubicBezTo>
                <a:cubicBezTo>
                  <a:pt x="50062" y="10718"/>
                  <a:pt x="50372" y="10602"/>
                  <a:pt x="50682" y="10486"/>
                </a:cubicBezTo>
                <a:lnTo>
                  <a:pt x="50682" y="10486"/>
                </a:lnTo>
                <a:cubicBezTo>
                  <a:pt x="50372" y="10602"/>
                  <a:pt x="50062" y="10718"/>
                  <a:pt x="49733" y="10795"/>
                </a:cubicBezTo>
                <a:cubicBezTo>
                  <a:pt x="49072" y="10970"/>
                  <a:pt x="48371" y="11087"/>
                  <a:pt x="47691" y="11106"/>
                </a:cubicBezTo>
                <a:cubicBezTo>
                  <a:pt x="46990" y="11165"/>
                  <a:pt x="46310" y="11262"/>
                  <a:pt x="45629" y="11340"/>
                </a:cubicBezTo>
                <a:cubicBezTo>
                  <a:pt x="45298" y="11379"/>
                  <a:pt x="44948" y="11418"/>
                  <a:pt x="44618" y="11457"/>
                </a:cubicBezTo>
                <a:cubicBezTo>
                  <a:pt x="37167" y="12273"/>
                  <a:pt x="29375" y="13366"/>
                  <a:pt x="21682" y="13366"/>
                </a:cubicBezTo>
                <a:cubicBezTo>
                  <a:pt x="17468" y="13366"/>
                  <a:pt x="13283" y="13038"/>
                  <a:pt x="9200" y="12157"/>
                </a:cubicBezTo>
                <a:cubicBezTo>
                  <a:pt x="8520" y="12021"/>
                  <a:pt x="7839" y="11846"/>
                  <a:pt x="7158" y="11670"/>
                </a:cubicBezTo>
                <a:cubicBezTo>
                  <a:pt x="4396" y="11068"/>
                  <a:pt x="2043" y="9687"/>
                  <a:pt x="1" y="8033"/>
                </a:cubicBezTo>
                <a:close/>
                <a:moveTo>
                  <a:pt x="81105" y="1"/>
                </a:moveTo>
                <a:cubicBezTo>
                  <a:pt x="80735" y="1"/>
                  <a:pt x="80346" y="20"/>
                  <a:pt x="79977" y="40"/>
                </a:cubicBezTo>
                <a:cubicBezTo>
                  <a:pt x="76923" y="195"/>
                  <a:pt x="73908" y="701"/>
                  <a:pt x="70972" y="1576"/>
                </a:cubicBezTo>
                <a:cubicBezTo>
                  <a:pt x="68151" y="2432"/>
                  <a:pt x="65390" y="3521"/>
                  <a:pt x="62725" y="4805"/>
                </a:cubicBezTo>
                <a:cubicBezTo>
                  <a:pt x="62064" y="5097"/>
                  <a:pt x="61422" y="5388"/>
                  <a:pt x="60800" y="5719"/>
                </a:cubicBezTo>
                <a:lnTo>
                  <a:pt x="59847" y="6166"/>
                </a:lnTo>
                <a:cubicBezTo>
                  <a:pt x="59535" y="6322"/>
                  <a:pt x="59224" y="6458"/>
                  <a:pt x="58913" y="6633"/>
                </a:cubicBezTo>
                <a:cubicBezTo>
                  <a:pt x="58291" y="6944"/>
                  <a:pt x="57688" y="7236"/>
                  <a:pt x="57065" y="7528"/>
                </a:cubicBezTo>
                <a:cubicBezTo>
                  <a:pt x="56443" y="7839"/>
                  <a:pt x="55840" y="8131"/>
                  <a:pt x="55237" y="8442"/>
                </a:cubicBezTo>
                <a:cubicBezTo>
                  <a:pt x="54634" y="8734"/>
                  <a:pt x="54051" y="9045"/>
                  <a:pt x="53448" y="9317"/>
                </a:cubicBezTo>
                <a:cubicBezTo>
                  <a:pt x="52845" y="9609"/>
                  <a:pt x="52242" y="9901"/>
                  <a:pt x="51619" y="10134"/>
                </a:cubicBezTo>
                <a:cubicBezTo>
                  <a:pt x="51308" y="10251"/>
                  <a:pt x="50997" y="10387"/>
                  <a:pt x="50686" y="10484"/>
                </a:cubicBezTo>
                <a:cubicBezTo>
                  <a:pt x="50997" y="10387"/>
                  <a:pt x="51308" y="10270"/>
                  <a:pt x="51639" y="10153"/>
                </a:cubicBezTo>
                <a:cubicBezTo>
                  <a:pt x="52281" y="9940"/>
                  <a:pt x="52923" y="9764"/>
                  <a:pt x="53584" y="9589"/>
                </a:cubicBezTo>
                <a:cubicBezTo>
                  <a:pt x="53914" y="9512"/>
                  <a:pt x="54245" y="9434"/>
                  <a:pt x="54576" y="9356"/>
                </a:cubicBezTo>
                <a:cubicBezTo>
                  <a:pt x="54906" y="9278"/>
                  <a:pt x="55237" y="9181"/>
                  <a:pt x="55568" y="9123"/>
                </a:cubicBezTo>
                <a:cubicBezTo>
                  <a:pt x="56073" y="9025"/>
                  <a:pt x="56579" y="8928"/>
                  <a:pt x="57085" y="8850"/>
                </a:cubicBezTo>
                <a:cubicBezTo>
                  <a:pt x="57590" y="8773"/>
                  <a:pt x="58116" y="8695"/>
                  <a:pt x="58621" y="8636"/>
                </a:cubicBezTo>
                <a:cubicBezTo>
                  <a:pt x="61522" y="8281"/>
                  <a:pt x="64395" y="8111"/>
                  <a:pt x="67234" y="8111"/>
                </a:cubicBezTo>
                <a:cubicBezTo>
                  <a:pt x="87694" y="8111"/>
                  <a:pt x="106415" y="16929"/>
                  <a:pt x="121462" y="28611"/>
                </a:cubicBezTo>
                <a:lnTo>
                  <a:pt x="121462" y="13499"/>
                </a:lnTo>
                <a:cubicBezTo>
                  <a:pt x="118681" y="11340"/>
                  <a:pt x="115725" y="9395"/>
                  <a:pt x="112652" y="7664"/>
                </a:cubicBezTo>
                <a:cubicBezTo>
                  <a:pt x="110395" y="6400"/>
                  <a:pt x="108081" y="5291"/>
                  <a:pt x="105669" y="4319"/>
                </a:cubicBezTo>
                <a:cubicBezTo>
                  <a:pt x="103102" y="3268"/>
                  <a:pt x="100437" y="2432"/>
                  <a:pt x="97734" y="1771"/>
                </a:cubicBezTo>
                <a:cubicBezTo>
                  <a:pt x="94875" y="1071"/>
                  <a:pt x="91977" y="584"/>
                  <a:pt x="89040" y="312"/>
                </a:cubicBezTo>
                <a:lnTo>
                  <a:pt x="87931" y="195"/>
                </a:lnTo>
                <a:lnTo>
                  <a:pt x="86803" y="118"/>
                </a:lnTo>
                <a:cubicBezTo>
                  <a:pt x="86414" y="98"/>
                  <a:pt x="86045" y="79"/>
                  <a:pt x="85675" y="59"/>
                </a:cubicBezTo>
                <a:lnTo>
                  <a:pt x="84528" y="20"/>
                </a:lnTo>
                <a:cubicBezTo>
                  <a:pt x="84158" y="20"/>
                  <a:pt x="83769" y="1"/>
                  <a:pt x="83400" y="1"/>
                </a:cubicBezTo>
                <a:close/>
              </a:path>
            </a:pathLst>
          </a:custGeom>
          <a:solidFill>
            <a:srgbClr val="A56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174"/>
        <p:cNvGrpSpPr/>
        <p:nvPr/>
      </p:nvGrpSpPr>
      <p:grpSpPr>
        <a:xfrm>
          <a:off x="0" y="0"/>
          <a:ext cx="0" cy="0"/>
          <a:chOff x="0" y="0"/>
          <a:chExt cx="0" cy="0"/>
        </a:xfrm>
      </p:grpSpPr>
      <p:sp>
        <p:nvSpPr>
          <p:cNvPr id="175" name="Google Shape;175;p24"/>
          <p:cNvSpPr/>
          <p:nvPr/>
        </p:nvSpPr>
        <p:spPr>
          <a:xfrm>
            <a:off x="-47600" y="643875"/>
            <a:ext cx="9616800" cy="3922500"/>
          </a:xfrm>
          <a:prstGeom prst="rect">
            <a:avLst/>
          </a:prstGeom>
          <a:solidFill>
            <a:schemeClr val="accent5"/>
          </a:solidFill>
          <a:ln>
            <a:noFill/>
          </a:ln>
          <a:effectLst>
            <a:outerShdw blurRad="57150" dist="19050" dir="4380000" algn="bl" rotWithShape="0">
              <a:srgbClr val="999999">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4"/>
          <p:cNvSpPr txBox="1">
            <a:spLocks noGrp="1"/>
          </p:cNvSpPr>
          <p:nvPr>
            <p:ph type="title"/>
          </p:nvPr>
        </p:nvSpPr>
        <p:spPr>
          <a:xfrm>
            <a:off x="1035965" y="1077100"/>
            <a:ext cx="3267600" cy="71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8000"/>
            </a:lvl1pPr>
            <a:lvl2pPr lvl="1" algn="ctr" rtl="0">
              <a:spcBef>
                <a:spcPts val="0"/>
              </a:spcBef>
              <a:spcAft>
                <a:spcPts val="0"/>
              </a:spcAft>
              <a:buSzPts val="2800"/>
              <a:buNone/>
              <a:defRPr>
                <a:latin typeface="Open Sans"/>
                <a:ea typeface="Open Sans"/>
                <a:cs typeface="Open Sans"/>
                <a:sym typeface="Open Sans"/>
              </a:defRPr>
            </a:lvl2pPr>
            <a:lvl3pPr lvl="2" algn="ctr" rtl="0">
              <a:spcBef>
                <a:spcPts val="0"/>
              </a:spcBef>
              <a:spcAft>
                <a:spcPts val="0"/>
              </a:spcAft>
              <a:buSzPts val="2800"/>
              <a:buNone/>
              <a:defRPr>
                <a:latin typeface="Open Sans"/>
                <a:ea typeface="Open Sans"/>
                <a:cs typeface="Open Sans"/>
                <a:sym typeface="Open Sans"/>
              </a:defRPr>
            </a:lvl3pPr>
            <a:lvl4pPr lvl="3" algn="ctr" rtl="0">
              <a:spcBef>
                <a:spcPts val="0"/>
              </a:spcBef>
              <a:spcAft>
                <a:spcPts val="0"/>
              </a:spcAft>
              <a:buSzPts val="2800"/>
              <a:buNone/>
              <a:defRPr>
                <a:latin typeface="Open Sans"/>
                <a:ea typeface="Open Sans"/>
                <a:cs typeface="Open Sans"/>
                <a:sym typeface="Open Sans"/>
              </a:defRPr>
            </a:lvl4pPr>
            <a:lvl5pPr lvl="4" algn="ctr" rtl="0">
              <a:spcBef>
                <a:spcPts val="0"/>
              </a:spcBef>
              <a:spcAft>
                <a:spcPts val="0"/>
              </a:spcAft>
              <a:buSzPts val="2800"/>
              <a:buNone/>
              <a:defRPr>
                <a:latin typeface="Open Sans"/>
                <a:ea typeface="Open Sans"/>
                <a:cs typeface="Open Sans"/>
                <a:sym typeface="Open Sans"/>
              </a:defRPr>
            </a:lvl5pPr>
            <a:lvl6pPr lvl="5" algn="ctr" rtl="0">
              <a:spcBef>
                <a:spcPts val="0"/>
              </a:spcBef>
              <a:spcAft>
                <a:spcPts val="0"/>
              </a:spcAft>
              <a:buSzPts val="2800"/>
              <a:buNone/>
              <a:defRPr>
                <a:latin typeface="Open Sans"/>
                <a:ea typeface="Open Sans"/>
                <a:cs typeface="Open Sans"/>
                <a:sym typeface="Open Sans"/>
              </a:defRPr>
            </a:lvl6pPr>
            <a:lvl7pPr lvl="6" algn="ctr" rtl="0">
              <a:spcBef>
                <a:spcPts val="0"/>
              </a:spcBef>
              <a:spcAft>
                <a:spcPts val="0"/>
              </a:spcAft>
              <a:buSzPts val="2800"/>
              <a:buNone/>
              <a:defRPr>
                <a:latin typeface="Open Sans"/>
                <a:ea typeface="Open Sans"/>
                <a:cs typeface="Open Sans"/>
                <a:sym typeface="Open Sans"/>
              </a:defRPr>
            </a:lvl7pPr>
            <a:lvl8pPr lvl="7" algn="ctr" rtl="0">
              <a:spcBef>
                <a:spcPts val="0"/>
              </a:spcBef>
              <a:spcAft>
                <a:spcPts val="0"/>
              </a:spcAft>
              <a:buSzPts val="2800"/>
              <a:buNone/>
              <a:defRPr>
                <a:latin typeface="Open Sans"/>
                <a:ea typeface="Open Sans"/>
                <a:cs typeface="Open Sans"/>
                <a:sym typeface="Open Sans"/>
              </a:defRPr>
            </a:lvl8pPr>
            <a:lvl9pPr lvl="8" algn="ctr" rtl="0">
              <a:spcBef>
                <a:spcPts val="0"/>
              </a:spcBef>
              <a:spcAft>
                <a:spcPts val="0"/>
              </a:spcAft>
              <a:buSzPts val="2800"/>
              <a:buNone/>
              <a:defRPr>
                <a:latin typeface="Open Sans"/>
                <a:ea typeface="Open Sans"/>
                <a:cs typeface="Open Sans"/>
                <a:sym typeface="Open Sans"/>
              </a:defRPr>
            </a:lvl9pPr>
          </a:lstStyle>
          <a:p>
            <a:endParaRPr/>
          </a:p>
        </p:txBody>
      </p:sp>
      <p:sp>
        <p:nvSpPr>
          <p:cNvPr id="177" name="Google Shape;177;p24"/>
          <p:cNvSpPr txBox="1">
            <a:spLocks noGrp="1"/>
          </p:cNvSpPr>
          <p:nvPr>
            <p:ph type="subTitle" idx="1"/>
          </p:nvPr>
        </p:nvSpPr>
        <p:spPr>
          <a:xfrm>
            <a:off x="1136315" y="1803413"/>
            <a:ext cx="3066900" cy="109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1600"/>
              </a:spcBef>
              <a:spcAft>
                <a:spcPts val="0"/>
              </a:spcAft>
              <a:buClr>
                <a:schemeClr val="dk1"/>
              </a:buClr>
              <a:buSzPts val="1400"/>
              <a:buNone/>
              <a:defRPr>
                <a:solidFill>
                  <a:schemeClr val="dk1"/>
                </a:solidFill>
              </a:defRPr>
            </a:lvl3pPr>
            <a:lvl4pPr lvl="3" algn="ctr" rtl="0">
              <a:spcBef>
                <a:spcPts val="1600"/>
              </a:spcBef>
              <a:spcAft>
                <a:spcPts val="0"/>
              </a:spcAft>
              <a:buClr>
                <a:schemeClr val="dk1"/>
              </a:buClr>
              <a:buSzPts val="1400"/>
              <a:buNone/>
              <a:defRPr>
                <a:solidFill>
                  <a:schemeClr val="dk1"/>
                </a:solidFill>
              </a:defRPr>
            </a:lvl4pPr>
            <a:lvl5pPr lvl="4" algn="ctr" rtl="0">
              <a:spcBef>
                <a:spcPts val="1600"/>
              </a:spcBef>
              <a:spcAft>
                <a:spcPts val="0"/>
              </a:spcAft>
              <a:buClr>
                <a:schemeClr val="dk1"/>
              </a:buClr>
              <a:buSzPts val="1400"/>
              <a:buNone/>
              <a:defRPr>
                <a:solidFill>
                  <a:schemeClr val="dk1"/>
                </a:solidFill>
              </a:defRPr>
            </a:lvl5pPr>
            <a:lvl6pPr lvl="5" algn="ctr" rtl="0">
              <a:spcBef>
                <a:spcPts val="1600"/>
              </a:spcBef>
              <a:spcAft>
                <a:spcPts val="0"/>
              </a:spcAft>
              <a:buClr>
                <a:schemeClr val="dk1"/>
              </a:buClr>
              <a:buSzPts val="1400"/>
              <a:buNone/>
              <a:defRPr>
                <a:solidFill>
                  <a:schemeClr val="dk1"/>
                </a:solidFill>
              </a:defRPr>
            </a:lvl6pPr>
            <a:lvl7pPr lvl="6" algn="ctr" rtl="0">
              <a:spcBef>
                <a:spcPts val="1600"/>
              </a:spcBef>
              <a:spcAft>
                <a:spcPts val="0"/>
              </a:spcAft>
              <a:buClr>
                <a:schemeClr val="dk1"/>
              </a:buClr>
              <a:buSzPts val="1400"/>
              <a:buNone/>
              <a:defRPr>
                <a:solidFill>
                  <a:schemeClr val="dk1"/>
                </a:solidFill>
              </a:defRPr>
            </a:lvl7pPr>
            <a:lvl8pPr lvl="7" algn="ctr" rtl="0">
              <a:spcBef>
                <a:spcPts val="1600"/>
              </a:spcBef>
              <a:spcAft>
                <a:spcPts val="0"/>
              </a:spcAft>
              <a:buClr>
                <a:schemeClr val="dk1"/>
              </a:buClr>
              <a:buSzPts val="1400"/>
              <a:buNone/>
              <a:defRPr>
                <a:solidFill>
                  <a:schemeClr val="dk1"/>
                </a:solidFill>
              </a:defRPr>
            </a:lvl8pPr>
            <a:lvl9pPr lvl="8" algn="ctr" rtl="0">
              <a:spcBef>
                <a:spcPts val="1600"/>
              </a:spcBef>
              <a:spcAft>
                <a:spcPts val="1600"/>
              </a:spcAft>
              <a:buClr>
                <a:schemeClr val="dk1"/>
              </a:buClr>
              <a:buSzPts val="1400"/>
              <a:buNone/>
              <a:defRPr>
                <a:solidFill>
                  <a:schemeClr val="dk1"/>
                </a:solidFill>
              </a:defRPr>
            </a:lvl9pPr>
          </a:lstStyle>
          <a:p>
            <a:endParaRPr/>
          </a:p>
        </p:txBody>
      </p:sp>
      <p:sp>
        <p:nvSpPr>
          <p:cNvPr id="178" name="Google Shape;178;p24"/>
          <p:cNvSpPr txBox="1">
            <a:spLocks noGrp="1"/>
          </p:cNvSpPr>
          <p:nvPr>
            <p:ph type="subTitle" idx="2"/>
          </p:nvPr>
        </p:nvSpPr>
        <p:spPr>
          <a:xfrm>
            <a:off x="774665" y="3853250"/>
            <a:ext cx="3790200" cy="27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100">
                <a:solidFill>
                  <a:schemeClr val="dk1"/>
                </a:solidFill>
              </a:defRPr>
            </a:lvl1pPr>
            <a:lvl2pPr lvl="1" algn="ctr" rtl="0">
              <a:spcBef>
                <a:spcPts val="1600"/>
              </a:spcBef>
              <a:spcAft>
                <a:spcPts val="0"/>
              </a:spcAft>
              <a:buClr>
                <a:schemeClr val="dk1"/>
              </a:buClr>
              <a:buSzPts val="1400"/>
              <a:buNone/>
              <a:defRPr>
                <a:solidFill>
                  <a:schemeClr val="dk1"/>
                </a:solidFill>
              </a:defRPr>
            </a:lvl2pPr>
            <a:lvl3pPr lvl="2" algn="ctr" rtl="0">
              <a:spcBef>
                <a:spcPts val="1600"/>
              </a:spcBef>
              <a:spcAft>
                <a:spcPts val="0"/>
              </a:spcAft>
              <a:buClr>
                <a:schemeClr val="dk1"/>
              </a:buClr>
              <a:buSzPts val="1400"/>
              <a:buNone/>
              <a:defRPr>
                <a:solidFill>
                  <a:schemeClr val="dk1"/>
                </a:solidFill>
              </a:defRPr>
            </a:lvl3pPr>
            <a:lvl4pPr lvl="3" algn="ctr" rtl="0">
              <a:spcBef>
                <a:spcPts val="1600"/>
              </a:spcBef>
              <a:spcAft>
                <a:spcPts val="0"/>
              </a:spcAft>
              <a:buClr>
                <a:schemeClr val="dk1"/>
              </a:buClr>
              <a:buSzPts val="1400"/>
              <a:buNone/>
              <a:defRPr>
                <a:solidFill>
                  <a:schemeClr val="dk1"/>
                </a:solidFill>
              </a:defRPr>
            </a:lvl4pPr>
            <a:lvl5pPr lvl="4" algn="ctr" rtl="0">
              <a:spcBef>
                <a:spcPts val="1600"/>
              </a:spcBef>
              <a:spcAft>
                <a:spcPts val="0"/>
              </a:spcAft>
              <a:buClr>
                <a:schemeClr val="dk1"/>
              </a:buClr>
              <a:buSzPts val="1400"/>
              <a:buNone/>
              <a:defRPr>
                <a:solidFill>
                  <a:schemeClr val="dk1"/>
                </a:solidFill>
              </a:defRPr>
            </a:lvl5pPr>
            <a:lvl6pPr lvl="5" algn="ctr" rtl="0">
              <a:spcBef>
                <a:spcPts val="1600"/>
              </a:spcBef>
              <a:spcAft>
                <a:spcPts val="0"/>
              </a:spcAft>
              <a:buClr>
                <a:schemeClr val="dk1"/>
              </a:buClr>
              <a:buSzPts val="1400"/>
              <a:buNone/>
              <a:defRPr>
                <a:solidFill>
                  <a:schemeClr val="dk1"/>
                </a:solidFill>
              </a:defRPr>
            </a:lvl6pPr>
            <a:lvl7pPr lvl="6" algn="ctr" rtl="0">
              <a:spcBef>
                <a:spcPts val="1600"/>
              </a:spcBef>
              <a:spcAft>
                <a:spcPts val="0"/>
              </a:spcAft>
              <a:buClr>
                <a:schemeClr val="dk1"/>
              </a:buClr>
              <a:buSzPts val="1400"/>
              <a:buNone/>
              <a:defRPr>
                <a:solidFill>
                  <a:schemeClr val="dk1"/>
                </a:solidFill>
              </a:defRPr>
            </a:lvl7pPr>
            <a:lvl8pPr lvl="7" algn="ctr" rtl="0">
              <a:spcBef>
                <a:spcPts val="1600"/>
              </a:spcBef>
              <a:spcAft>
                <a:spcPts val="0"/>
              </a:spcAft>
              <a:buClr>
                <a:schemeClr val="dk1"/>
              </a:buClr>
              <a:buSzPts val="1400"/>
              <a:buNone/>
              <a:defRPr>
                <a:solidFill>
                  <a:schemeClr val="dk1"/>
                </a:solidFill>
              </a:defRPr>
            </a:lvl8pPr>
            <a:lvl9pPr lvl="8" algn="ctr" rtl="0">
              <a:spcBef>
                <a:spcPts val="1600"/>
              </a:spcBef>
              <a:spcAft>
                <a:spcPts val="1600"/>
              </a:spcAft>
              <a:buClr>
                <a:schemeClr val="dk1"/>
              </a:buClr>
              <a:buSzPts val="1400"/>
              <a:buNone/>
              <a:defRPr>
                <a:solidFill>
                  <a:schemeClr val="dk1"/>
                </a:solidFill>
              </a:defRPr>
            </a:lvl9pPr>
          </a:lstStyle>
          <a:p>
            <a:endParaRPr/>
          </a:p>
        </p:txBody>
      </p:sp>
      <p:sp>
        <p:nvSpPr>
          <p:cNvPr id="179" name="Google Shape;179;p24"/>
          <p:cNvSpPr txBox="1"/>
          <p:nvPr/>
        </p:nvSpPr>
        <p:spPr>
          <a:xfrm>
            <a:off x="1022165" y="3264688"/>
            <a:ext cx="3295200" cy="71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1"/>
                </a:solidFill>
                <a:latin typeface="Poppins"/>
                <a:ea typeface="Poppins"/>
                <a:cs typeface="Poppins"/>
                <a:sym typeface="Poppins"/>
              </a:rPr>
              <a:t>CREDITS: This presentation template was created by </a:t>
            </a:r>
            <a:r>
              <a:rPr lang="en" sz="1100" b="1">
                <a:solidFill>
                  <a:schemeClr val="dk1"/>
                </a:solidFill>
                <a:uFill>
                  <a:noFill/>
                </a:uFill>
                <a:latin typeface="Poppins"/>
                <a:ea typeface="Poppins"/>
                <a:cs typeface="Poppins"/>
                <a:sym typeface="Poppins"/>
                <a:hlinkClick r:id="rId2">
                  <a:extLst>
                    <a:ext uri="{A12FA001-AC4F-418D-AE19-62706E023703}">
                      <ahyp:hlinkClr xmlns:ahyp="http://schemas.microsoft.com/office/drawing/2018/hyperlinkcolor" val="tx"/>
                    </a:ext>
                  </a:extLst>
                </a:hlinkClick>
              </a:rPr>
              <a:t>Slidesgo</a:t>
            </a:r>
            <a:r>
              <a:rPr lang="en" sz="1100">
                <a:solidFill>
                  <a:schemeClr val="dk1"/>
                </a:solidFill>
                <a:latin typeface="Poppins"/>
                <a:ea typeface="Poppins"/>
                <a:cs typeface="Poppins"/>
                <a:sym typeface="Poppins"/>
              </a:rPr>
              <a:t>, including icons by </a:t>
            </a:r>
            <a:r>
              <a:rPr lang="en" sz="1100" b="1">
                <a:solidFill>
                  <a:schemeClr val="dk1"/>
                </a:solidFill>
                <a:uFill>
                  <a:noFill/>
                </a:uFill>
                <a:latin typeface="Poppins"/>
                <a:ea typeface="Poppins"/>
                <a:cs typeface="Poppins"/>
                <a:sym typeface="Poppins"/>
                <a:hlinkClick r:id="rId3">
                  <a:extLst>
                    <a:ext uri="{A12FA001-AC4F-418D-AE19-62706E023703}">
                      <ahyp:hlinkClr xmlns:ahyp="http://schemas.microsoft.com/office/drawing/2018/hyperlinkcolor" val="tx"/>
                    </a:ext>
                  </a:extLst>
                </a:hlinkClick>
              </a:rPr>
              <a:t>Flaticon</a:t>
            </a:r>
            <a:r>
              <a:rPr lang="en" sz="1100">
                <a:solidFill>
                  <a:schemeClr val="dk1"/>
                </a:solidFill>
                <a:latin typeface="Poppins"/>
                <a:ea typeface="Poppins"/>
                <a:cs typeface="Poppins"/>
                <a:sym typeface="Poppins"/>
              </a:rPr>
              <a:t>, infographics &amp; images by </a:t>
            </a:r>
            <a:r>
              <a:rPr lang="en" sz="1100" b="1">
                <a:solidFill>
                  <a:schemeClr val="dk1"/>
                </a:solidFill>
                <a:uFill>
                  <a:noFill/>
                </a:uFill>
                <a:latin typeface="Poppins"/>
                <a:ea typeface="Poppins"/>
                <a:cs typeface="Poppins"/>
                <a:sym typeface="Poppins"/>
                <a:hlinkClick r:id="rId4">
                  <a:extLst>
                    <a:ext uri="{A12FA001-AC4F-418D-AE19-62706E023703}">
                      <ahyp:hlinkClr xmlns:ahyp="http://schemas.microsoft.com/office/drawing/2018/hyperlinkcolor" val="tx"/>
                    </a:ext>
                  </a:extLst>
                </a:hlinkClick>
              </a:rPr>
              <a:t>Freepik</a:t>
            </a:r>
            <a:endParaRPr sz="1100" b="1">
              <a:solidFill>
                <a:schemeClr val="dk1"/>
              </a:solidFill>
              <a:latin typeface="Poppins"/>
              <a:ea typeface="Poppins"/>
              <a:cs typeface="Poppins"/>
              <a:sym typeface="Poppins"/>
            </a:endParaRPr>
          </a:p>
        </p:txBody>
      </p:sp>
      <p:sp>
        <p:nvSpPr>
          <p:cNvPr id="180" name="Google Shape;180;p24"/>
          <p:cNvSpPr/>
          <p:nvPr/>
        </p:nvSpPr>
        <p:spPr>
          <a:xfrm rot="-2123420">
            <a:off x="4156266" y="467939"/>
            <a:ext cx="4600733" cy="5947274"/>
          </a:xfrm>
          <a:custGeom>
            <a:avLst/>
            <a:gdLst/>
            <a:ahLst/>
            <a:cxnLst/>
            <a:rect l="l" t="t" r="r" b="b"/>
            <a:pathLst>
              <a:path w="6045" h="7814" extrusionOk="0">
                <a:moveTo>
                  <a:pt x="4166" y="600"/>
                </a:moveTo>
                <a:cubicBezTo>
                  <a:pt x="4468" y="600"/>
                  <a:pt x="4767" y="671"/>
                  <a:pt x="5037" y="815"/>
                </a:cubicBezTo>
                <a:cubicBezTo>
                  <a:pt x="5320" y="956"/>
                  <a:pt x="5550" y="1186"/>
                  <a:pt x="5691" y="1468"/>
                </a:cubicBezTo>
                <a:cubicBezTo>
                  <a:pt x="5585" y="1663"/>
                  <a:pt x="5461" y="1840"/>
                  <a:pt x="5302" y="1999"/>
                </a:cubicBezTo>
                <a:lnTo>
                  <a:pt x="5214" y="2087"/>
                </a:lnTo>
                <a:cubicBezTo>
                  <a:pt x="4772" y="2370"/>
                  <a:pt x="4313" y="2617"/>
                  <a:pt x="3836" y="2829"/>
                </a:cubicBezTo>
                <a:cubicBezTo>
                  <a:pt x="3747" y="2405"/>
                  <a:pt x="3712" y="1981"/>
                  <a:pt x="3729" y="1557"/>
                </a:cubicBezTo>
                <a:cubicBezTo>
                  <a:pt x="3783" y="1221"/>
                  <a:pt x="3906" y="903"/>
                  <a:pt x="4065" y="602"/>
                </a:cubicBezTo>
                <a:cubicBezTo>
                  <a:pt x="4099" y="601"/>
                  <a:pt x="4132" y="600"/>
                  <a:pt x="4166" y="600"/>
                </a:cubicBezTo>
                <a:close/>
                <a:moveTo>
                  <a:pt x="4851" y="0"/>
                </a:moveTo>
                <a:cubicBezTo>
                  <a:pt x="4698" y="0"/>
                  <a:pt x="4544" y="36"/>
                  <a:pt x="4401" y="108"/>
                </a:cubicBezTo>
                <a:cubicBezTo>
                  <a:pt x="4383" y="125"/>
                  <a:pt x="3995" y="408"/>
                  <a:pt x="3924" y="461"/>
                </a:cubicBezTo>
                <a:cubicBezTo>
                  <a:pt x="3500" y="744"/>
                  <a:pt x="2899" y="1186"/>
                  <a:pt x="2793" y="1504"/>
                </a:cubicBezTo>
                <a:cubicBezTo>
                  <a:pt x="2775" y="1575"/>
                  <a:pt x="2810" y="2317"/>
                  <a:pt x="2881" y="3271"/>
                </a:cubicBezTo>
                <a:cubicBezTo>
                  <a:pt x="1503" y="3872"/>
                  <a:pt x="53" y="4455"/>
                  <a:pt x="53" y="4455"/>
                </a:cubicBezTo>
                <a:lnTo>
                  <a:pt x="0" y="6081"/>
                </a:lnTo>
                <a:cubicBezTo>
                  <a:pt x="0" y="6081"/>
                  <a:pt x="1485" y="5286"/>
                  <a:pt x="2952" y="4455"/>
                </a:cubicBezTo>
                <a:cubicBezTo>
                  <a:pt x="3076" y="6099"/>
                  <a:pt x="3199" y="7813"/>
                  <a:pt x="3199" y="7813"/>
                </a:cubicBezTo>
                <a:lnTo>
                  <a:pt x="4666" y="6788"/>
                </a:lnTo>
                <a:cubicBezTo>
                  <a:pt x="4666" y="6788"/>
                  <a:pt x="4295" y="5268"/>
                  <a:pt x="4030" y="3854"/>
                </a:cubicBezTo>
                <a:cubicBezTo>
                  <a:pt x="4914" y="3342"/>
                  <a:pt x="5621" y="2900"/>
                  <a:pt x="5727" y="2776"/>
                </a:cubicBezTo>
                <a:cubicBezTo>
                  <a:pt x="6045" y="2405"/>
                  <a:pt x="5956" y="938"/>
                  <a:pt x="5939" y="903"/>
                </a:cubicBezTo>
                <a:cubicBezTo>
                  <a:pt x="5939" y="903"/>
                  <a:pt x="5974" y="479"/>
                  <a:pt x="5391" y="161"/>
                </a:cubicBezTo>
                <a:cubicBezTo>
                  <a:pt x="5226" y="54"/>
                  <a:pt x="5039" y="0"/>
                  <a:pt x="4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2">
  <p:cSld name="CUSTOM_10">
    <p:spTree>
      <p:nvGrpSpPr>
        <p:cNvPr id="1" name="Shape 181"/>
        <p:cNvGrpSpPr/>
        <p:nvPr/>
      </p:nvGrpSpPr>
      <p:grpSpPr>
        <a:xfrm>
          <a:off x="0" y="0"/>
          <a:ext cx="0" cy="0"/>
          <a:chOff x="0" y="0"/>
          <a:chExt cx="0" cy="0"/>
        </a:xfrm>
      </p:grpSpPr>
      <p:sp>
        <p:nvSpPr>
          <p:cNvPr id="182" name="Google Shape;182;p25"/>
          <p:cNvSpPr txBox="1">
            <a:spLocks noGrp="1"/>
          </p:cNvSpPr>
          <p:nvPr>
            <p:ph type="title"/>
          </p:nvPr>
        </p:nvSpPr>
        <p:spPr>
          <a:xfrm>
            <a:off x="540000" y="368825"/>
            <a:ext cx="43518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183" name="Google Shape;183;p25"/>
          <p:cNvSpPr/>
          <p:nvPr/>
        </p:nvSpPr>
        <p:spPr>
          <a:xfrm rot="2700000">
            <a:off x="3832766" y="1067688"/>
            <a:ext cx="7173738" cy="1689797"/>
          </a:xfrm>
          <a:custGeom>
            <a:avLst/>
            <a:gdLst/>
            <a:ahLst/>
            <a:cxnLst/>
            <a:rect l="l" t="t" r="r" b="b"/>
            <a:pathLst>
              <a:path w="121463" h="28611" extrusionOk="0">
                <a:moveTo>
                  <a:pt x="1" y="8033"/>
                </a:moveTo>
                <a:lnTo>
                  <a:pt x="1" y="21804"/>
                </a:lnTo>
                <a:cubicBezTo>
                  <a:pt x="954" y="22076"/>
                  <a:pt x="1946" y="22329"/>
                  <a:pt x="2977" y="22582"/>
                </a:cubicBezTo>
                <a:cubicBezTo>
                  <a:pt x="3541" y="22698"/>
                  <a:pt x="4124" y="22834"/>
                  <a:pt x="4708" y="22951"/>
                </a:cubicBezTo>
                <a:cubicBezTo>
                  <a:pt x="5291" y="23068"/>
                  <a:pt x="5894" y="23165"/>
                  <a:pt x="6497" y="23243"/>
                </a:cubicBezTo>
                <a:cubicBezTo>
                  <a:pt x="7703" y="23457"/>
                  <a:pt x="8928" y="23574"/>
                  <a:pt x="10192" y="23690"/>
                </a:cubicBezTo>
                <a:cubicBezTo>
                  <a:pt x="10834" y="23768"/>
                  <a:pt x="11457" y="23807"/>
                  <a:pt x="12098" y="23826"/>
                </a:cubicBezTo>
                <a:lnTo>
                  <a:pt x="13071" y="23865"/>
                </a:lnTo>
                <a:lnTo>
                  <a:pt x="14043" y="23885"/>
                </a:lnTo>
                <a:cubicBezTo>
                  <a:pt x="15346" y="23885"/>
                  <a:pt x="16669" y="23826"/>
                  <a:pt x="17992" y="23729"/>
                </a:cubicBezTo>
                <a:cubicBezTo>
                  <a:pt x="18653" y="23671"/>
                  <a:pt x="19314" y="23593"/>
                  <a:pt x="19995" y="23496"/>
                </a:cubicBezTo>
                <a:cubicBezTo>
                  <a:pt x="20656" y="23418"/>
                  <a:pt x="21317" y="23321"/>
                  <a:pt x="21979" y="23204"/>
                </a:cubicBezTo>
                <a:cubicBezTo>
                  <a:pt x="22659" y="23068"/>
                  <a:pt x="23321" y="22932"/>
                  <a:pt x="23982" y="22776"/>
                </a:cubicBezTo>
                <a:cubicBezTo>
                  <a:pt x="24313" y="22698"/>
                  <a:pt x="24643" y="22620"/>
                  <a:pt x="24974" y="22543"/>
                </a:cubicBezTo>
                <a:lnTo>
                  <a:pt x="25480" y="22426"/>
                </a:lnTo>
                <a:cubicBezTo>
                  <a:pt x="25635" y="22387"/>
                  <a:pt x="25791" y="22329"/>
                  <a:pt x="25966" y="22290"/>
                </a:cubicBezTo>
                <a:cubicBezTo>
                  <a:pt x="26608" y="22095"/>
                  <a:pt x="27269" y="21881"/>
                  <a:pt x="27911" y="21687"/>
                </a:cubicBezTo>
                <a:cubicBezTo>
                  <a:pt x="28572" y="21473"/>
                  <a:pt x="29233" y="21259"/>
                  <a:pt x="29856" y="21006"/>
                </a:cubicBezTo>
                <a:lnTo>
                  <a:pt x="30828" y="20617"/>
                </a:lnTo>
                <a:lnTo>
                  <a:pt x="31781" y="20228"/>
                </a:lnTo>
                <a:cubicBezTo>
                  <a:pt x="32423" y="19975"/>
                  <a:pt x="33065" y="19723"/>
                  <a:pt x="33668" y="19431"/>
                </a:cubicBezTo>
                <a:lnTo>
                  <a:pt x="35535" y="18556"/>
                </a:lnTo>
                <a:lnTo>
                  <a:pt x="36468" y="18108"/>
                </a:lnTo>
                <a:lnTo>
                  <a:pt x="36935" y="17894"/>
                </a:lnTo>
                <a:lnTo>
                  <a:pt x="37383" y="17641"/>
                </a:lnTo>
                <a:cubicBezTo>
                  <a:pt x="38608" y="17000"/>
                  <a:pt x="39814" y="16397"/>
                  <a:pt x="41000" y="15755"/>
                </a:cubicBezTo>
                <a:cubicBezTo>
                  <a:pt x="42187" y="15132"/>
                  <a:pt x="43373" y="14452"/>
                  <a:pt x="44559" y="13849"/>
                </a:cubicBezTo>
                <a:cubicBezTo>
                  <a:pt x="45143" y="13518"/>
                  <a:pt x="45726" y="13188"/>
                  <a:pt x="46310" y="12876"/>
                </a:cubicBezTo>
                <a:cubicBezTo>
                  <a:pt x="46893" y="12565"/>
                  <a:pt x="47477" y="12235"/>
                  <a:pt x="48041" y="11865"/>
                </a:cubicBezTo>
                <a:cubicBezTo>
                  <a:pt x="48333" y="11690"/>
                  <a:pt x="48605" y="11515"/>
                  <a:pt x="48897" y="11340"/>
                </a:cubicBezTo>
                <a:cubicBezTo>
                  <a:pt x="49169" y="11165"/>
                  <a:pt x="49461" y="10990"/>
                  <a:pt x="49752" y="10854"/>
                </a:cubicBezTo>
                <a:cubicBezTo>
                  <a:pt x="50062" y="10718"/>
                  <a:pt x="50372" y="10602"/>
                  <a:pt x="50682" y="10486"/>
                </a:cubicBezTo>
                <a:lnTo>
                  <a:pt x="50682" y="10486"/>
                </a:lnTo>
                <a:cubicBezTo>
                  <a:pt x="50372" y="10602"/>
                  <a:pt x="50062" y="10718"/>
                  <a:pt x="49733" y="10795"/>
                </a:cubicBezTo>
                <a:cubicBezTo>
                  <a:pt x="49072" y="10970"/>
                  <a:pt x="48371" y="11087"/>
                  <a:pt x="47691" y="11106"/>
                </a:cubicBezTo>
                <a:cubicBezTo>
                  <a:pt x="46990" y="11165"/>
                  <a:pt x="46310" y="11262"/>
                  <a:pt x="45629" y="11340"/>
                </a:cubicBezTo>
                <a:cubicBezTo>
                  <a:pt x="45298" y="11379"/>
                  <a:pt x="44948" y="11418"/>
                  <a:pt x="44618" y="11457"/>
                </a:cubicBezTo>
                <a:cubicBezTo>
                  <a:pt x="37167" y="12273"/>
                  <a:pt x="29375" y="13366"/>
                  <a:pt x="21682" y="13366"/>
                </a:cubicBezTo>
                <a:cubicBezTo>
                  <a:pt x="17468" y="13366"/>
                  <a:pt x="13283" y="13038"/>
                  <a:pt x="9200" y="12157"/>
                </a:cubicBezTo>
                <a:cubicBezTo>
                  <a:pt x="8520" y="12021"/>
                  <a:pt x="7839" y="11846"/>
                  <a:pt x="7158" y="11670"/>
                </a:cubicBezTo>
                <a:cubicBezTo>
                  <a:pt x="4396" y="11068"/>
                  <a:pt x="2043" y="9687"/>
                  <a:pt x="1" y="8033"/>
                </a:cubicBezTo>
                <a:close/>
                <a:moveTo>
                  <a:pt x="81105" y="1"/>
                </a:moveTo>
                <a:cubicBezTo>
                  <a:pt x="80735" y="1"/>
                  <a:pt x="80346" y="20"/>
                  <a:pt x="79977" y="40"/>
                </a:cubicBezTo>
                <a:cubicBezTo>
                  <a:pt x="76923" y="195"/>
                  <a:pt x="73908" y="701"/>
                  <a:pt x="70972" y="1576"/>
                </a:cubicBezTo>
                <a:cubicBezTo>
                  <a:pt x="68151" y="2432"/>
                  <a:pt x="65390" y="3521"/>
                  <a:pt x="62725" y="4805"/>
                </a:cubicBezTo>
                <a:cubicBezTo>
                  <a:pt x="62064" y="5097"/>
                  <a:pt x="61422" y="5388"/>
                  <a:pt x="60800" y="5719"/>
                </a:cubicBezTo>
                <a:lnTo>
                  <a:pt x="59847" y="6166"/>
                </a:lnTo>
                <a:cubicBezTo>
                  <a:pt x="59535" y="6322"/>
                  <a:pt x="59224" y="6458"/>
                  <a:pt x="58913" y="6633"/>
                </a:cubicBezTo>
                <a:cubicBezTo>
                  <a:pt x="58291" y="6944"/>
                  <a:pt x="57688" y="7236"/>
                  <a:pt x="57065" y="7528"/>
                </a:cubicBezTo>
                <a:cubicBezTo>
                  <a:pt x="56443" y="7839"/>
                  <a:pt x="55840" y="8131"/>
                  <a:pt x="55237" y="8442"/>
                </a:cubicBezTo>
                <a:cubicBezTo>
                  <a:pt x="54634" y="8734"/>
                  <a:pt x="54051" y="9045"/>
                  <a:pt x="53448" y="9317"/>
                </a:cubicBezTo>
                <a:cubicBezTo>
                  <a:pt x="52845" y="9609"/>
                  <a:pt x="52242" y="9901"/>
                  <a:pt x="51619" y="10134"/>
                </a:cubicBezTo>
                <a:cubicBezTo>
                  <a:pt x="51308" y="10251"/>
                  <a:pt x="50997" y="10387"/>
                  <a:pt x="50686" y="10484"/>
                </a:cubicBezTo>
                <a:cubicBezTo>
                  <a:pt x="50997" y="10387"/>
                  <a:pt x="51308" y="10270"/>
                  <a:pt x="51639" y="10153"/>
                </a:cubicBezTo>
                <a:cubicBezTo>
                  <a:pt x="52281" y="9940"/>
                  <a:pt x="52923" y="9764"/>
                  <a:pt x="53584" y="9589"/>
                </a:cubicBezTo>
                <a:cubicBezTo>
                  <a:pt x="53914" y="9512"/>
                  <a:pt x="54245" y="9434"/>
                  <a:pt x="54576" y="9356"/>
                </a:cubicBezTo>
                <a:cubicBezTo>
                  <a:pt x="54906" y="9278"/>
                  <a:pt x="55237" y="9181"/>
                  <a:pt x="55568" y="9123"/>
                </a:cubicBezTo>
                <a:cubicBezTo>
                  <a:pt x="56073" y="9025"/>
                  <a:pt x="56579" y="8928"/>
                  <a:pt x="57085" y="8850"/>
                </a:cubicBezTo>
                <a:cubicBezTo>
                  <a:pt x="57590" y="8773"/>
                  <a:pt x="58116" y="8695"/>
                  <a:pt x="58621" y="8636"/>
                </a:cubicBezTo>
                <a:cubicBezTo>
                  <a:pt x="61522" y="8281"/>
                  <a:pt x="64395" y="8111"/>
                  <a:pt x="67234" y="8111"/>
                </a:cubicBezTo>
                <a:cubicBezTo>
                  <a:pt x="87694" y="8111"/>
                  <a:pt x="106415" y="16929"/>
                  <a:pt x="121462" y="28611"/>
                </a:cubicBezTo>
                <a:lnTo>
                  <a:pt x="121462" y="13499"/>
                </a:lnTo>
                <a:cubicBezTo>
                  <a:pt x="118681" y="11340"/>
                  <a:pt x="115725" y="9395"/>
                  <a:pt x="112652" y="7664"/>
                </a:cubicBezTo>
                <a:cubicBezTo>
                  <a:pt x="110395" y="6400"/>
                  <a:pt x="108081" y="5291"/>
                  <a:pt x="105669" y="4319"/>
                </a:cubicBezTo>
                <a:cubicBezTo>
                  <a:pt x="103102" y="3268"/>
                  <a:pt x="100437" y="2432"/>
                  <a:pt x="97734" y="1771"/>
                </a:cubicBezTo>
                <a:cubicBezTo>
                  <a:pt x="94875" y="1071"/>
                  <a:pt x="91977" y="584"/>
                  <a:pt x="89040" y="312"/>
                </a:cubicBezTo>
                <a:lnTo>
                  <a:pt x="87931" y="195"/>
                </a:lnTo>
                <a:lnTo>
                  <a:pt x="86803" y="118"/>
                </a:lnTo>
                <a:cubicBezTo>
                  <a:pt x="86414" y="98"/>
                  <a:pt x="86045" y="79"/>
                  <a:pt x="85675" y="59"/>
                </a:cubicBezTo>
                <a:lnTo>
                  <a:pt x="84528" y="20"/>
                </a:lnTo>
                <a:cubicBezTo>
                  <a:pt x="84158" y="20"/>
                  <a:pt x="83769" y="1"/>
                  <a:pt x="834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5"/>
          <p:cNvSpPr txBox="1">
            <a:spLocks noGrp="1"/>
          </p:cNvSpPr>
          <p:nvPr>
            <p:ph type="subTitle" idx="1"/>
          </p:nvPr>
        </p:nvSpPr>
        <p:spPr>
          <a:xfrm>
            <a:off x="760275" y="1535450"/>
            <a:ext cx="2007900" cy="35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85" name="Google Shape;185;p25"/>
          <p:cNvSpPr txBox="1">
            <a:spLocks noGrp="1"/>
          </p:cNvSpPr>
          <p:nvPr>
            <p:ph type="subTitle" idx="2"/>
          </p:nvPr>
        </p:nvSpPr>
        <p:spPr>
          <a:xfrm>
            <a:off x="636675" y="2145400"/>
            <a:ext cx="3834000" cy="1321200"/>
          </a:xfrm>
          <a:prstGeom prst="rect">
            <a:avLst/>
          </a:prstGeom>
        </p:spPr>
        <p:txBody>
          <a:bodyPr spcFirstLastPara="1" wrap="square" lIns="91425" tIns="91425" rIns="91425" bIns="91425" anchor="t" anchorCtr="0">
            <a:noAutofit/>
          </a:bodyPr>
          <a:lstStyle>
            <a:lvl1pPr marR="50800" lvl="0" rtl="0">
              <a:lnSpc>
                <a:spcPct val="100000"/>
              </a:lnSpc>
              <a:spcBef>
                <a:spcPts val="0"/>
              </a:spcBef>
              <a:spcAft>
                <a:spcPts val="0"/>
              </a:spcAft>
              <a:buSzPts val="1400"/>
              <a:buChar char="●"/>
              <a:defRPr sz="1200"/>
            </a:lvl1pPr>
            <a:lvl2pPr lvl="1" algn="ctr" rtl="0">
              <a:spcBef>
                <a:spcPts val="1000"/>
              </a:spcBef>
              <a:spcAft>
                <a:spcPts val="0"/>
              </a:spcAft>
              <a:buSzPts val="1400"/>
              <a:buChar char="○"/>
              <a:defRPr/>
            </a:lvl2pPr>
            <a:lvl3pPr lvl="2" algn="ctr" rtl="0">
              <a:spcBef>
                <a:spcPts val="1600"/>
              </a:spcBef>
              <a:spcAft>
                <a:spcPts val="0"/>
              </a:spcAft>
              <a:buSzPts val="1400"/>
              <a:buChar char="■"/>
              <a:defRPr/>
            </a:lvl3pPr>
            <a:lvl4pPr lvl="3" algn="ctr" rtl="0">
              <a:spcBef>
                <a:spcPts val="1600"/>
              </a:spcBef>
              <a:spcAft>
                <a:spcPts val="0"/>
              </a:spcAft>
              <a:buSzPts val="1400"/>
              <a:buChar char="●"/>
              <a:defRPr/>
            </a:lvl4pPr>
            <a:lvl5pPr lvl="4" algn="ctr" rtl="0">
              <a:spcBef>
                <a:spcPts val="1600"/>
              </a:spcBef>
              <a:spcAft>
                <a:spcPts val="0"/>
              </a:spcAft>
              <a:buSzPts val="1400"/>
              <a:buChar char="○"/>
              <a:defRPr/>
            </a:lvl5pPr>
            <a:lvl6pPr lvl="5" algn="ctr" rtl="0">
              <a:spcBef>
                <a:spcPts val="1600"/>
              </a:spcBef>
              <a:spcAft>
                <a:spcPts val="0"/>
              </a:spcAft>
              <a:buSzPts val="1400"/>
              <a:buChar char="■"/>
              <a:defRPr/>
            </a:lvl6pPr>
            <a:lvl7pPr lvl="6" algn="ctr" rtl="0">
              <a:spcBef>
                <a:spcPts val="1600"/>
              </a:spcBef>
              <a:spcAft>
                <a:spcPts val="0"/>
              </a:spcAft>
              <a:buSzPts val="1400"/>
              <a:buChar char="●"/>
              <a:defRPr/>
            </a:lvl7pPr>
            <a:lvl8pPr lvl="7" algn="ctr" rtl="0">
              <a:spcBef>
                <a:spcPts val="1600"/>
              </a:spcBef>
              <a:spcAft>
                <a:spcPts val="0"/>
              </a:spcAft>
              <a:buSzPts val="1400"/>
              <a:buChar char="○"/>
              <a:defRPr/>
            </a:lvl8pPr>
            <a:lvl9pPr lvl="8" algn="ctr" rtl="0">
              <a:spcBef>
                <a:spcPts val="1600"/>
              </a:spcBef>
              <a:spcAft>
                <a:spcPts val="1600"/>
              </a:spcAft>
              <a:buSzPts val="14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2">
  <p:cSld name="CUSTOM_10_1">
    <p:spTree>
      <p:nvGrpSpPr>
        <p:cNvPr id="1" name="Shape 186"/>
        <p:cNvGrpSpPr/>
        <p:nvPr/>
      </p:nvGrpSpPr>
      <p:grpSpPr>
        <a:xfrm>
          <a:off x="0" y="0"/>
          <a:ext cx="0" cy="0"/>
          <a:chOff x="0" y="0"/>
          <a:chExt cx="0" cy="0"/>
        </a:xfrm>
      </p:grpSpPr>
      <p:sp>
        <p:nvSpPr>
          <p:cNvPr id="187" name="Google Shape;187;p26"/>
          <p:cNvSpPr txBox="1">
            <a:spLocks noGrp="1"/>
          </p:cNvSpPr>
          <p:nvPr>
            <p:ph type="title"/>
          </p:nvPr>
        </p:nvSpPr>
        <p:spPr>
          <a:xfrm>
            <a:off x="540000" y="368825"/>
            <a:ext cx="2272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atin typeface="Poppins"/>
                <a:ea typeface="Poppins"/>
                <a:cs typeface="Poppins"/>
                <a:sym typeface="Poppins"/>
              </a:defRPr>
            </a:lvl2pPr>
            <a:lvl3pPr lvl="2" rtl="0">
              <a:spcBef>
                <a:spcPts val="0"/>
              </a:spcBef>
              <a:spcAft>
                <a:spcPts val="0"/>
              </a:spcAft>
              <a:buSzPts val="2800"/>
              <a:buNone/>
              <a:defRPr>
                <a:latin typeface="Poppins"/>
                <a:ea typeface="Poppins"/>
                <a:cs typeface="Poppins"/>
                <a:sym typeface="Poppins"/>
              </a:defRPr>
            </a:lvl3pPr>
            <a:lvl4pPr lvl="3" rtl="0">
              <a:spcBef>
                <a:spcPts val="0"/>
              </a:spcBef>
              <a:spcAft>
                <a:spcPts val="0"/>
              </a:spcAft>
              <a:buSzPts val="2800"/>
              <a:buNone/>
              <a:defRPr>
                <a:latin typeface="Poppins"/>
                <a:ea typeface="Poppins"/>
                <a:cs typeface="Poppins"/>
                <a:sym typeface="Poppins"/>
              </a:defRPr>
            </a:lvl4pPr>
            <a:lvl5pPr lvl="4" rtl="0">
              <a:spcBef>
                <a:spcPts val="0"/>
              </a:spcBef>
              <a:spcAft>
                <a:spcPts val="0"/>
              </a:spcAft>
              <a:buSzPts val="2800"/>
              <a:buNone/>
              <a:defRPr>
                <a:latin typeface="Poppins"/>
                <a:ea typeface="Poppins"/>
                <a:cs typeface="Poppins"/>
                <a:sym typeface="Poppins"/>
              </a:defRPr>
            </a:lvl5pPr>
            <a:lvl6pPr lvl="5" rtl="0">
              <a:spcBef>
                <a:spcPts val="0"/>
              </a:spcBef>
              <a:spcAft>
                <a:spcPts val="0"/>
              </a:spcAft>
              <a:buSzPts val="2800"/>
              <a:buNone/>
              <a:defRPr>
                <a:latin typeface="Poppins"/>
                <a:ea typeface="Poppins"/>
                <a:cs typeface="Poppins"/>
                <a:sym typeface="Poppins"/>
              </a:defRPr>
            </a:lvl6pPr>
            <a:lvl7pPr lvl="6" rtl="0">
              <a:spcBef>
                <a:spcPts val="0"/>
              </a:spcBef>
              <a:spcAft>
                <a:spcPts val="0"/>
              </a:spcAft>
              <a:buSzPts val="2800"/>
              <a:buNone/>
              <a:defRPr>
                <a:latin typeface="Poppins"/>
                <a:ea typeface="Poppins"/>
                <a:cs typeface="Poppins"/>
                <a:sym typeface="Poppins"/>
              </a:defRPr>
            </a:lvl7pPr>
            <a:lvl8pPr lvl="7" rtl="0">
              <a:spcBef>
                <a:spcPts val="0"/>
              </a:spcBef>
              <a:spcAft>
                <a:spcPts val="0"/>
              </a:spcAft>
              <a:buSzPts val="2800"/>
              <a:buNone/>
              <a:defRPr>
                <a:latin typeface="Poppins"/>
                <a:ea typeface="Poppins"/>
                <a:cs typeface="Poppins"/>
                <a:sym typeface="Poppins"/>
              </a:defRPr>
            </a:lvl8pPr>
            <a:lvl9pPr lvl="8" rtl="0">
              <a:spcBef>
                <a:spcPts val="0"/>
              </a:spcBef>
              <a:spcAft>
                <a:spcPts val="0"/>
              </a:spcAft>
              <a:buSzPts val="2800"/>
              <a:buNone/>
              <a:defRPr>
                <a:latin typeface="Poppins"/>
                <a:ea typeface="Poppins"/>
                <a:cs typeface="Poppins"/>
                <a:sym typeface="Poppins"/>
              </a:defRPr>
            </a:lvl9pPr>
          </a:lstStyle>
          <a:p>
            <a:endParaRPr/>
          </a:p>
        </p:txBody>
      </p:sp>
      <p:sp>
        <p:nvSpPr>
          <p:cNvPr id="188" name="Google Shape;188;p26"/>
          <p:cNvSpPr txBox="1">
            <a:spLocks noGrp="1"/>
          </p:cNvSpPr>
          <p:nvPr>
            <p:ph type="subTitle" idx="1"/>
          </p:nvPr>
        </p:nvSpPr>
        <p:spPr>
          <a:xfrm>
            <a:off x="760275" y="1535450"/>
            <a:ext cx="2007900" cy="35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89" name="Google Shape;189;p26"/>
          <p:cNvSpPr txBox="1">
            <a:spLocks noGrp="1"/>
          </p:cNvSpPr>
          <p:nvPr>
            <p:ph type="subTitle" idx="2"/>
          </p:nvPr>
        </p:nvSpPr>
        <p:spPr>
          <a:xfrm>
            <a:off x="636675" y="2145400"/>
            <a:ext cx="3834000" cy="132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200"/>
            </a:lvl1pPr>
            <a:lvl2pPr lvl="1" algn="ctr" rtl="0">
              <a:spcBef>
                <a:spcPts val="1000"/>
              </a:spcBef>
              <a:spcAft>
                <a:spcPts val="0"/>
              </a:spcAft>
              <a:buSzPts val="1400"/>
              <a:buChar char="○"/>
              <a:defRPr/>
            </a:lvl2pPr>
            <a:lvl3pPr lvl="2" algn="ctr" rtl="0">
              <a:spcBef>
                <a:spcPts val="1600"/>
              </a:spcBef>
              <a:spcAft>
                <a:spcPts val="0"/>
              </a:spcAft>
              <a:buSzPts val="1400"/>
              <a:buChar char="■"/>
              <a:defRPr/>
            </a:lvl3pPr>
            <a:lvl4pPr lvl="3" algn="ctr" rtl="0">
              <a:spcBef>
                <a:spcPts val="1600"/>
              </a:spcBef>
              <a:spcAft>
                <a:spcPts val="0"/>
              </a:spcAft>
              <a:buSzPts val="1400"/>
              <a:buChar char="●"/>
              <a:defRPr/>
            </a:lvl4pPr>
            <a:lvl5pPr lvl="4" algn="ctr" rtl="0">
              <a:spcBef>
                <a:spcPts val="1600"/>
              </a:spcBef>
              <a:spcAft>
                <a:spcPts val="0"/>
              </a:spcAft>
              <a:buSzPts val="1400"/>
              <a:buChar char="○"/>
              <a:defRPr/>
            </a:lvl5pPr>
            <a:lvl6pPr lvl="5" algn="ctr" rtl="0">
              <a:spcBef>
                <a:spcPts val="1600"/>
              </a:spcBef>
              <a:spcAft>
                <a:spcPts val="0"/>
              </a:spcAft>
              <a:buSzPts val="1400"/>
              <a:buChar char="■"/>
              <a:defRPr/>
            </a:lvl6pPr>
            <a:lvl7pPr lvl="6" algn="ctr" rtl="0">
              <a:spcBef>
                <a:spcPts val="1600"/>
              </a:spcBef>
              <a:spcAft>
                <a:spcPts val="0"/>
              </a:spcAft>
              <a:buSzPts val="1400"/>
              <a:buChar char="●"/>
              <a:defRPr/>
            </a:lvl7pPr>
            <a:lvl8pPr lvl="7" algn="ctr" rtl="0">
              <a:spcBef>
                <a:spcPts val="1600"/>
              </a:spcBef>
              <a:spcAft>
                <a:spcPts val="0"/>
              </a:spcAft>
              <a:buSzPts val="1400"/>
              <a:buChar char="○"/>
              <a:defRPr/>
            </a:lvl8pPr>
            <a:lvl9pPr lvl="8" algn="ctr" rtl="0">
              <a:spcBef>
                <a:spcPts val="1600"/>
              </a:spcBef>
              <a:spcAft>
                <a:spcPts val="1600"/>
              </a:spcAft>
              <a:buSzPts val="1400"/>
              <a:buChar char="■"/>
              <a:defRPr/>
            </a:lvl9pPr>
          </a:lstStyle>
          <a:p>
            <a:endParaRPr/>
          </a:p>
        </p:txBody>
      </p:sp>
      <p:sp>
        <p:nvSpPr>
          <p:cNvPr id="190" name="Google Shape;190;p26"/>
          <p:cNvSpPr txBox="1">
            <a:spLocks noGrp="1"/>
          </p:cNvSpPr>
          <p:nvPr>
            <p:ph type="subTitle" idx="3"/>
          </p:nvPr>
        </p:nvSpPr>
        <p:spPr>
          <a:xfrm>
            <a:off x="4564200" y="1535450"/>
            <a:ext cx="2007900" cy="35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191" name="Google Shape;191;p26"/>
          <p:cNvSpPr txBox="1">
            <a:spLocks noGrp="1"/>
          </p:cNvSpPr>
          <p:nvPr>
            <p:ph type="subTitle" idx="4"/>
          </p:nvPr>
        </p:nvSpPr>
        <p:spPr>
          <a:xfrm>
            <a:off x="4440600" y="2145400"/>
            <a:ext cx="3834000" cy="1321200"/>
          </a:xfrm>
          <a:prstGeom prst="rect">
            <a:avLst/>
          </a:prstGeom>
        </p:spPr>
        <p:txBody>
          <a:bodyPr spcFirstLastPara="1" wrap="square" lIns="91425" tIns="91425" rIns="91425" bIns="91425" anchor="t" anchorCtr="0">
            <a:noAutofit/>
          </a:bodyPr>
          <a:lstStyle>
            <a:lvl1pPr marR="50800" lvl="0" rtl="0">
              <a:lnSpc>
                <a:spcPct val="100000"/>
              </a:lnSpc>
              <a:spcBef>
                <a:spcPts val="0"/>
              </a:spcBef>
              <a:spcAft>
                <a:spcPts val="0"/>
              </a:spcAft>
              <a:buSzPts val="1400"/>
              <a:buChar char="●"/>
              <a:defRPr sz="1200"/>
            </a:lvl1pPr>
            <a:lvl2pPr lvl="1" algn="ctr" rtl="0">
              <a:spcBef>
                <a:spcPts val="1000"/>
              </a:spcBef>
              <a:spcAft>
                <a:spcPts val="0"/>
              </a:spcAft>
              <a:buSzPts val="1400"/>
              <a:buChar char="○"/>
              <a:defRPr/>
            </a:lvl2pPr>
            <a:lvl3pPr lvl="2" algn="ctr" rtl="0">
              <a:spcBef>
                <a:spcPts val="1600"/>
              </a:spcBef>
              <a:spcAft>
                <a:spcPts val="0"/>
              </a:spcAft>
              <a:buSzPts val="1400"/>
              <a:buChar char="■"/>
              <a:defRPr/>
            </a:lvl3pPr>
            <a:lvl4pPr lvl="3" algn="ctr" rtl="0">
              <a:spcBef>
                <a:spcPts val="1600"/>
              </a:spcBef>
              <a:spcAft>
                <a:spcPts val="0"/>
              </a:spcAft>
              <a:buSzPts val="1400"/>
              <a:buChar char="●"/>
              <a:defRPr/>
            </a:lvl4pPr>
            <a:lvl5pPr lvl="4" algn="ctr" rtl="0">
              <a:spcBef>
                <a:spcPts val="1600"/>
              </a:spcBef>
              <a:spcAft>
                <a:spcPts val="0"/>
              </a:spcAft>
              <a:buSzPts val="1400"/>
              <a:buChar char="○"/>
              <a:defRPr/>
            </a:lvl5pPr>
            <a:lvl6pPr lvl="5" algn="ctr" rtl="0">
              <a:spcBef>
                <a:spcPts val="1600"/>
              </a:spcBef>
              <a:spcAft>
                <a:spcPts val="0"/>
              </a:spcAft>
              <a:buSzPts val="1400"/>
              <a:buChar char="■"/>
              <a:defRPr/>
            </a:lvl6pPr>
            <a:lvl7pPr lvl="6" algn="ctr" rtl="0">
              <a:spcBef>
                <a:spcPts val="1600"/>
              </a:spcBef>
              <a:spcAft>
                <a:spcPts val="0"/>
              </a:spcAft>
              <a:buSzPts val="1400"/>
              <a:buChar char="●"/>
              <a:defRPr/>
            </a:lvl7pPr>
            <a:lvl8pPr lvl="7" algn="ctr" rtl="0">
              <a:spcBef>
                <a:spcPts val="1600"/>
              </a:spcBef>
              <a:spcAft>
                <a:spcPts val="0"/>
              </a:spcAft>
              <a:buSzPts val="1400"/>
              <a:buChar char="○"/>
              <a:defRPr/>
            </a:lvl8pPr>
            <a:lvl9pPr lvl="8" algn="ctr" rtl="0">
              <a:spcBef>
                <a:spcPts val="1600"/>
              </a:spcBef>
              <a:spcAft>
                <a:spcPts val="1600"/>
              </a:spcAft>
              <a:buSzPts val="1400"/>
              <a:buChar char="■"/>
              <a:defRPr/>
            </a:lvl9pPr>
          </a:lstStyle>
          <a:p>
            <a:endParaRPr/>
          </a:p>
        </p:txBody>
      </p:sp>
      <p:sp>
        <p:nvSpPr>
          <p:cNvPr id="192" name="Google Shape;192;p26"/>
          <p:cNvSpPr/>
          <p:nvPr/>
        </p:nvSpPr>
        <p:spPr>
          <a:xfrm rot="-821704">
            <a:off x="2963099" y="4070578"/>
            <a:ext cx="7173493" cy="1689739"/>
          </a:xfrm>
          <a:custGeom>
            <a:avLst/>
            <a:gdLst/>
            <a:ahLst/>
            <a:cxnLst/>
            <a:rect l="l" t="t" r="r" b="b"/>
            <a:pathLst>
              <a:path w="121463" h="28611" extrusionOk="0">
                <a:moveTo>
                  <a:pt x="1" y="8033"/>
                </a:moveTo>
                <a:lnTo>
                  <a:pt x="1" y="21804"/>
                </a:lnTo>
                <a:cubicBezTo>
                  <a:pt x="954" y="22076"/>
                  <a:pt x="1946" y="22329"/>
                  <a:pt x="2977" y="22582"/>
                </a:cubicBezTo>
                <a:cubicBezTo>
                  <a:pt x="3541" y="22698"/>
                  <a:pt x="4124" y="22834"/>
                  <a:pt x="4708" y="22951"/>
                </a:cubicBezTo>
                <a:cubicBezTo>
                  <a:pt x="5291" y="23068"/>
                  <a:pt x="5894" y="23165"/>
                  <a:pt x="6497" y="23243"/>
                </a:cubicBezTo>
                <a:cubicBezTo>
                  <a:pt x="7703" y="23457"/>
                  <a:pt x="8928" y="23574"/>
                  <a:pt x="10192" y="23690"/>
                </a:cubicBezTo>
                <a:cubicBezTo>
                  <a:pt x="10834" y="23768"/>
                  <a:pt x="11457" y="23807"/>
                  <a:pt x="12098" y="23826"/>
                </a:cubicBezTo>
                <a:lnTo>
                  <a:pt x="13071" y="23865"/>
                </a:lnTo>
                <a:lnTo>
                  <a:pt x="14043" y="23885"/>
                </a:lnTo>
                <a:cubicBezTo>
                  <a:pt x="15346" y="23885"/>
                  <a:pt x="16669" y="23826"/>
                  <a:pt x="17992" y="23729"/>
                </a:cubicBezTo>
                <a:cubicBezTo>
                  <a:pt x="18653" y="23671"/>
                  <a:pt x="19314" y="23593"/>
                  <a:pt x="19995" y="23496"/>
                </a:cubicBezTo>
                <a:cubicBezTo>
                  <a:pt x="20656" y="23418"/>
                  <a:pt x="21317" y="23321"/>
                  <a:pt x="21979" y="23204"/>
                </a:cubicBezTo>
                <a:cubicBezTo>
                  <a:pt x="22659" y="23068"/>
                  <a:pt x="23321" y="22932"/>
                  <a:pt x="23982" y="22776"/>
                </a:cubicBezTo>
                <a:cubicBezTo>
                  <a:pt x="24313" y="22698"/>
                  <a:pt x="24643" y="22620"/>
                  <a:pt x="24974" y="22543"/>
                </a:cubicBezTo>
                <a:lnTo>
                  <a:pt x="25480" y="22426"/>
                </a:lnTo>
                <a:cubicBezTo>
                  <a:pt x="25635" y="22387"/>
                  <a:pt x="25791" y="22329"/>
                  <a:pt x="25966" y="22290"/>
                </a:cubicBezTo>
                <a:cubicBezTo>
                  <a:pt x="26608" y="22095"/>
                  <a:pt x="27269" y="21881"/>
                  <a:pt x="27911" y="21687"/>
                </a:cubicBezTo>
                <a:cubicBezTo>
                  <a:pt x="28572" y="21473"/>
                  <a:pt x="29233" y="21259"/>
                  <a:pt x="29856" y="21006"/>
                </a:cubicBezTo>
                <a:lnTo>
                  <a:pt x="30828" y="20617"/>
                </a:lnTo>
                <a:lnTo>
                  <a:pt x="31781" y="20228"/>
                </a:lnTo>
                <a:cubicBezTo>
                  <a:pt x="32423" y="19975"/>
                  <a:pt x="33065" y="19723"/>
                  <a:pt x="33668" y="19431"/>
                </a:cubicBezTo>
                <a:lnTo>
                  <a:pt x="35535" y="18556"/>
                </a:lnTo>
                <a:lnTo>
                  <a:pt x="36468" y="18108"/>
                </a:lnTo>
                <a:lnTo>
                  <a:pt x="36935" y="17894"/>
                </a:lnTo>
                <a:lnTo>
                  <a:pt x="37383" y="17641"/>
                </a:lnTo>
                <a:cubicBezTo>
                  <a:pt x="38608" y="17000"/>
                  <a:pt x="39814" y="16397"/>
                  <a:pt x="41000" y="15755"/>
                </a:cubicBezTo>
                <a:cubicBezTo>
                  <a:pt x="42187" y="15132"/>
                  <a:pt x="43373" y="14452"/>
                  <a:pt x="44559" y="13849"/>
                </a:cubicBezTo>
                <a:cubicBezTo>
                  <a:pt x="45143" y="13518"/>
                  <a:pt x="45726" y="13188"/>
                  <a:pt x="46310" y="12876"/>
                </a:cubicBezTo>
                <a:cubicBezTo>
                  <a:pt x="46893" y="12565"/>
                  <a:pt x="47477" y="12235"/>
                  <a:pt x="48041" y="11865"/>
                </a:cubicBezTo>
                <a:cubicBezTo>
                  <a:pt x="48333" y="11690"/>
                  <a:pt x="48605" y="11515"/>
                  <a:pt x="48897" y="11340"/>
                </a:cubicBezTo>
                <a:cubicBezTo>
                  <a:pt x="49169" y="11165"/>
                  <a:pt x="49461" y="10990"/>
                  <a:pt x="49752" y="10854"/>
                </a:cubicBezTo>
                <a:cubicBezTo>
                  <a:pt x="50062" y="10718"/>
                  <a:pt x="50372" y="10602"/>
                  <a:pt x="50682" y="10486"/>
                </a:cubicBezTo>
                <a:lnTo>
                  <a:pt x="50682" y="10486"/>
                </a:lnTo>
                <a:cubicBezTo>
                  <a:pt x="50372" y="10602"/>
                  <a:pt x="50062" y="10718"/>
                  <a:pt x="49733" y="10795"/>
                </a:cubicBezTo>
                <a:cubicBezTo>
                  <a:pt x="49072" y="10970"/>
                  <a:pt x="48371" y="11087"/>
                  <a:pt x="47691" y="11106"/>
                </a:cubicBezTo>
                <a:cubicBezTo>
                  <a:pt x="46990" y="11165"/>
                  <a:pt x="46310" y="11262"/>
                  <a:pt x="45629" y="11340"/>
                </a:cubicBezTo>
                <a:cubicBezTo>
                  <a:pt x="45298" y="11379"/>
                  <a:pt x="44948" y="11418"/>
                  <a:pt x="44618" y="11457"/>
                </a:cubicBezTo>
                <a:cubicBezTo>
                  <a:pt x="37167" y="12273"/>
                  <a:pt x="29375" y="13366"/>
                  <a:pt x="21682" y="13366"/>
                </a:cubicBezTo>
                <a:cubicBezTo>
                  <a:pt x="17468" y="13366"/>
                  <a:pt x="13283" y="13038"/>
                  <a:pt x="9200" y="12157"/>
                </a:cubicBezTo>
                <a:cubicBezTo>
                  <a:pt x="8520" y="12021"/>
                  <a:pt x="7839" y="11846"/>
                  <a:pt x="7158" y="11670"/>
                </a:cubicBezTo>
                <a:cubicBezTo>
                  <a:pt x="4396" y="11068"/>
                  <a:pt x="2043" y="9687"/>
                  <a:pt x="1" y="8033"/>
                </a:cubicBezTo>
                <a:close/>
                <a:moveTo>
                  <a:pt x="81105" y="1"/>
                </a:moveTo>
                <a:cubicBezTo>
                  <a:pt x="80735" y="1"/>
                  <a:pt x="80346" y="20"/>
                  <a:pt x="79977" y="40"/>
                </a:cubicBezTo>
                <a:cubicBezTo>
                  <a:pt x="76923" y="195"/>
                  <a:pt x="73908" y="701"/>
                  <a:pt x="70972" y="1576"/>
                </a:cubicBezTo>
                <a:cubicBezTo>
                  <a:pt x="68151" y="2432"/>
                  <a:pt x="65390" y="3521"/>
                  <a:pt x="62725" y="4805"/>
                </a:cubicBezTo>
                <a:cubicBezTo>
                  <a:pt x="62064" y="5097"/>
                  <a:pt x="61422" y="5388"/>
                  <a:pt x="60800" y="5719"/>
                </a:cubicBezTo>
                <a:lnTo>
                  <a:pt x="59847" y="6166"/>
                </a:lnTo>
                <a:cubicBezTo>
                  <a:pt x="59535" y="6322"/>
                  <a:pt x="59224" y="6458"/>
                  <a:pt x="58913" y="6633"/>
                </a:cubicBezTo>
                <a:cubicBezTo>
                  <a:pt x="58291" y="6944"/>
                  <a:pt x="57688" y="7236"/>
                  <a:pt x="57065" y="7528"/>
                </a:cubicBezTo>
                <a:cubicBezTo>
                  <a:pt x="56443" y="7839"/>
                  <a:pt x="55840" y="8131"/>
                  <a:pt x="55237" y="8442"/>
                </a:cubicBezTo>
                <a:cubicBezTo>
                  <a:pt x="54634" y="8734"/>
                  <a:pt x="54051" y="9045"/>
                  <a:pt x="53448" y="9317"/>
                </a:cubicBezTo>
                <a:cubicBezTo>
                  <a:pt x="52845" y="9609"/>
                  <a:pt x="52242" y="9901"/>
                  <a:pt x="51619" y="10134"/>
                </a:cubicBezTo>
                <a:cubicBezTo>
                  <a:pt x="51308" y="10251"/>
                  <a:pt x="50997" y="10387"/>
                  <a:pt x="50686" y="10484"/>
                </a:cubicBezTo>
                <a:cubicBezTo>
                  <a:pt x="50997" y="10387"/>
                  <a:pt x="51308" y="10270"/>
                  <a:pt x="51639" y="10153"/>
                </a:cubicBezTo>
                <a:cubicBezTo>
                  <a:pt x="52281" y="9940"/>
                  <a:pt x="52923" y="9764"/>
                  <a:pt x="53584" y="9589"/>
                </a:cubicBezTo>
                <a:cubicBezTo>
                  <a:pt x="53914" y="9512"/>
                  <a:pt x="54245" y="9434"/>
                  <a:pt x="54576" y="9356"/>
                </a:cubicBezTo>
                <a:cubicBezTo>
                  <a:pt x="54906" y="9278"/>
                  <a:pt x="55237" y="9181"/>
                  <a:pt x="55568" y="9123"/>
                </a:cubicBezTo>
                <a:cubicBezTo>
                  <a:pt x="56073" y="9025"/>
                  <a:pt x="56579" y="8928"/>
                  <a:pt x="57085" y="8850"/>
                </a:cubicBezTo>
                <a:cubicBezTo>
                  <a:pt x="57590" y="8773"/>
                  <a:pt x="58116" y="8695"/>
                  <a:pt x="58621" y="8636"/>
                </a:cubicBezTo>
                <a:cubicBezTo>
                  <a:pt x="61522" y="8281"/>
                  <a:pt x="64395" y="8111"/>
                  <a:pt x="67234" y="8111"/>
                </a:cubicBezTo>
                <a:cubicBezTo>
                  <a:pt x="87694" y="8111"/>
                  <a:pt x="106415" y="16929"/>
                  <a:pt x="121462" y="28611"/>
                </a:cubicBezTo>
                <a:lnTo>
                  <a:pt x="121462" y="13499"/>
                </a:lnTo>
                <a:cubicBezTo>
                  <a:pt x="118681" y="11340"/>
                  <a:pt x="115725" y="9395"/>
                  <a:pt x="112652" y="7664"/>
                </a:cubicBezTo>
                <a:cubicBezTo>
                  <a:pt x="110395" y="6400"/>
                  <a:pt x="108081" y="5291"/>
                  <a:pt x="105669" y="4319"/>
                </a:cubicBezTo>
                <a:cubicBezTo>
                  <a:pt x="103102" y="3268"/>
                  <a:pt x="100437" y="2432"/>
                  <a:pt x="97734" y="1771"/>
                </a:cubicBezTo>
                <a:cubicBezTo>
                  <a:pt x="94875" y="1071"/>
                  <a:pt x="91977" y="584"/>
                  <a:pt x="89040" y="312"/>
                </a:cubicBezTo>
                <a:lnTo>
                  <a:pt x="87931" y="195"/>
                </a:lnTo>
                <a:lnTo>
                  <a:pt x="86803" y="118"/>
                </a:lnTo>
                <a:cubicBezTo>
                  <a:pt x="86414" y="98"/>
                  <a:pt x="86045" y="79"/>
                  <a:pt x="85675" y="59"/>
                </a:cubicBezTo>
                <a:lnTo>
                  <a:pt x="84528" y="20"/>
                </a:lnTo>
                <a:cubicBezTo>
                  <a:pt x="84158" y="20"/>
                  <a:pt x="83769" y="1"/>
                  <a:pt x="834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11">
    <p:spTree>
      <p:nvGrpSpPr>
        <p:cNvPr id="1" name="Shape 193"/>
        <p:cNvGrpSpPr/>
        <p:nvPr/>
      </p:nvGrpSpPr>
      <p:grpSpPr>
        <a:xfrm>
          <a:off x="0" y="0"/>
          <a:ext cx="0" cy="0"/>
          <a:chOff x="0" y="0"/>
          <a:chExt cx="0" cy="0"/>
        </a:xfrm>
      </p:grpSpPr>
      <p:sp>
        <p:nvSpPr>
          <p:cNvPr id="194" name="Google Shape;194;p27"/>
          <p:cNvSpPr/>
          <p:nvPr/>
        </p:nvSpPr>
        <p:spPr>
          <a:xfrm>
            <a:off x="-170225" y="368825"/>
            <a:ext cx="9776400" cy="710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2">
  <p:cSld name="CUSTOM_11_1">
    <p:spTree>
      <p:nvGrpSpPr>
        <p:cNvPr id="1" name="Shape 195"/>
        <p:cNvGrpSpPr/>
        <p:nvPr/>
      </p:nvGrpSpPr>
      <p:grpSpPr>
        <a:xfrm>
          <a:off x="0" y="0"/>
          <a:ext cx="0" cy="0"/>
          <a:chOff x="0" y="0"/>
          <a:chExt cx="0" cy="0"/>
        </a:xfrm>
      </p:grpSpPr>
      <p:sp>
        <p:nvSpPr>
          <p:cNvPr id="196" name="Google Shape;196;p28"/>
          <p:cNvSpPr/>
          <p:nvPr/>
        </p:nvSpPr>
        <p:spPr>
          <a:xfrm>
            <a:off x="4845150" y="1733550"/>
            <a:ext cx="3120600" cy="3590700"/>
          </a:xfrm>
          <a:prstGeom prst="rect">
            <a:avLst/>
          </a:prstGeom>
          <a:solidFill>
            <a:schemeClr val="accent5"/>
          </a:solidFill>
          <a:ln>
            <a:noFill/>
          </a:ln>
          <a:effectLst>
            <a:outerShdw blurRad="57150" dist="19050" dir="3960000" algn="bl" rotWithShape="0">
              <a:srgbClr val="999999">
                <a:alpha val="5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8"/>
          <p:cNvSpPr/>
          <p:nvPr/>
        </p:nvSpPr>
        <p:spPr>
          <a:xfrm>
            <a:off x="992675" y="1733550"/>
            <a:ext cx="3120600" cy="3590700"/>
          </a:xfrm>
          <a:prstGeom prst="rect">
            <a:avLst/>
          </a:prstGeom>
          <a:solidFill>
            <a:schemeClr val="accent5"/>
          </a:solidFill>
          <a:ln>
            <a:noFill/>
          </a:ln>
          <a:effectLst>
            <a:outerShdw blurRad="57150" dist="19050" dir="3960000" algn="bl" rotWithShape="0">
              <a:srgbClr val="999999">
                <a:alpha val="5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3">
  <p:cSld name="CUSTOM_11_1_1">
    <p:spTree>
      <p:nvGrpSpPr>
        <p:cNvPr id="1" name="Shape 198"/>
        <p:cNvGrpSpPr/>
        <p:nvPr/>
      </p:nvGrpSpPr>
      <p:grpSpPr>
        <a:xfrm>
          <a:off x="0" y="0"/>
          <a:ext cx="0" cy="0"/>
          <a:chOff x="0" y="0"/>
          <a:chExt cx="0" cy="0"/>
        </a:xfrm>
      </p:grpSpPr>
      <p:sp>
        <p:nvSpPr>
          <p:cNvPr id="199" name="Google Shape;199;p29"/>
          <p:cNvSpPr/>
          <p:nvPr/>
        </p:nvSpPr>
        <p:spPr>
          <a:xfrm>
            <a:off x="-342900" y="1652550"/>
            <a:ext cx="9658500" cy="183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540000" y="368825"/>
            <a:ext cx="45222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5" name="Google Shape;25;p4"/>
          <p:cNvSpPr txBox="1">
            <a:spLocks noGrp="1"/>
          </p:cNvSpPr>
          <p:nvPr>
            <p:ph type="body" idx="1"/>
          </p:nvPr>
        </p:nvSpPr>
        <p:spPr>
          <a:xfrm>
            <a:off x="540000" y="1087900"/>
            <a:ext cx="8064000" cy="35757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sz="12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6" name="Google Shape;26;p4"/>
          <p:cNvSpPr/>
          <p:nvPr/>
        </p:nvSpPr>
        <p:spPr>
          <a:xfrm rot="-9000066">
            <a:off x="6351102" y="358029"/>
            <a:ext cx="7085172" cy="1668935"/>
          </a:xfrm>
          <a:custGeom>
            <a:avLst/>
            <a:gdLst/>
            <a:ahLst/>
            <a:cxnLst/>
            <a:rect l="l" t="t" r="r" b="b"/>
            <a:pathLst>
              <a:path w="121463" h="28611" extrusionOk="0">
                <a:moveTo>
                  <a:pt x="1" y="8033"/>
                </a:moveTo>
                <a:lnTo>
                  <a:pt x="1" y="21804"/>
                </a:lnTo>
                <a:cubicBezTo>
                  <a:pt x="954" y="22076"/>
                  <a:pt x="1946" y="22329"/>
                  <a:pt x="2977" y="22582"/>
                </a:cubicBezTo>
                <a:cubicBezTo>
                  <a:pt x="3541" y="22698"/>
                  <a:pt x="4124" y="22834"/>
                  <a:pt x="4708" y="22951"/>
                </a:cubicBezTo>
                <a:cubicBezTo>
                  <a:pt x="5291" y="23068"/>
                  <a:pt x="5894" y="23165"/>
                  <a:pt x="6497" y="23243"/>
                </a:cubicBezTo>
                <a:cubicBezTo>
                  <a:pt x="7703" y="23457"/>
                  <a:pt x="8928" y="23574"/>
                  <a:pt x="10192" y="23690"/>
                </a:cubicBezTo>
                <a:cubicBezTo>
                  <a:pt x="10834" y="23768"/>
                  <a:pt x="11457" y="23807"/>
                  <a:pt x="12098" y="23826"/>
                </a:cubicBezTo>
                <a:lnTo>
                  <a:pt x="13071" y="23865"/>
                </a:lnTo>
                <a:lnTo>
                  <a:pt x="14043" y="23885"/>
                </a:lnTo>
                <a:cubicBezTo>
                  <a:pt x="15346" y="23885"/>
                  <a:pt x="16669" y="23826"/>
                  <a:pt x="17992" y="23729"/>
                </a:cubicBezTo>
                <a:cubicBezTo>
                  <a:pt x="18653" y="23671"/>
                  <a:pt x="19314" y="23593"/>
                  <a:pt x="19995" y="23496"/>
                </a:cubicBezTo>
                <a:cubicBezTo>
                  <a:pt x="20656" y="23418"/>
                  <a:pt x="21317" y="23321"/>
                  <a:pt x="21979" y="23204"/>
                </a:cubicBezTo>
                <a:cubicBezTo>
                  <a:pt x="22659" y="23068"/>
                  <a:pt x="23321" y="22932"/>
                  <a:pt x="23982" y="22776"/>
                </a:cubicBezTo>
                <a:cubicBezTo>
                  <a:pt x="24313" y="22698"/>
                  <a:pt x="24643" y="22620"/>
                  <a:pt x="24974" y="22543"/>
                </a:cubicBezTo>
                <a:lnTo>
                  <a:pt x="25480" y="22426"/>
                </a:lnTo>
                <a:cubicBezTo>
                  <a:pt x="25635" y="22387"/>
                  <a:pt x="25791" y="22329"/>
                  <a:pt x="25966" y="22290"/>
                </a:cubicBezTo>
                <a:cubicBezTo>
                  <a:pt x="26608" y="22095"/>
                  <a:pt x="27269" y="21881"/>
                  <a:pt x="27911" y="21687"/>
                </a:cubicBezTo>
                <a:cubicBezTo>
                  <a:pt x="28572" y="21473"/>
                  <a:pt x="29233" y="21259"/>
                  <a:pt x="29856" y="21006"/>
                </a:cubicBezTo>
                <a:lnTo>
                  <a:pt x="30828" y="20617"/>
                </a:lnTo>
                <a:lnTo>
                  <a:pt x="31781" y="20228"/>
                </a:lnTo>
                <a:cubicBezTo>
                  <a:pt x="32423" y="19975"/>
                  <a:pt x="33065" y="19723"/>
                  <a:pt x="33668" y="19431"/>
                </a:cubicBezTo>
                <a:lnTo>
                  <a:pt x="35535" y="18556"/>
                </a:lnTo>
                <a:lnTo>
                  <a:pt x="36468" y="18108"/>
                </a:lnTo>
                <a:lnTo>
                  <a:pt x="36935" y="17894"/>
                </a:lnTo>
                <a:lnTo>
                  <a:pt x="37383" y="17641"/>
                </a:lnTo>
                <a:cubicBezTo>
                  <a:pt x="38608" y="17000"/>
                  <a:pt x="39814" y="16397"/>
                  <a:pt x="41000" y="15755"/>
                </a:cubicBezTo>
                <a:cubicBezTo>
                  <a:pt x="42187" y="15132"/>
                  <a:pt x="43373" y="14452"/>
                  <a:pt x="44559" y="13849"/>
                </a:cubicBezTo>
                <a:cubicBezTo>
                  <a:pt x="45143" y="13518"/>
                  <a:pt x="45726" y="13188"/>
                  <a:pt x="46310" y="12876"/>
                </a:cubicBezTo>
                <a:cubicBezTo>
                  <a:pt x="46893" y="12565"/>
                  <a:pt x="47477" y="12235"/>
                  <a:pt x="48041" y="11865"/>
                </a:cubicBezTo>
                <a:cubicBezTo>
                  <a:pt x="48333" y="11690"/>
                  <a:pt x="48605" y="11515"/>
                  <a:pt x="48897" y="11340"/>
                </a:cubicBezTo>
                <a:cubicBezTo>
                  <a:pt x="49169" y="11165"/>
                  <a:pt x="49461" y="10990"/>
                  <a:pt x="49752" y="10854"/>
                </a:cubicBezTo>
                <a:cubicBezTo>
                  <a:pt x="50062" y="10718"/>
                  <a:pt x="50372" y="10602"/>
                  <a:pt x="50682" y="10486"/>
                </a:cubicBezTo>
                <a:lnTo>
                  <a:pt x="50682" y="10486"/>
                </a:lnTo>
                <a:cubicBezTo>
                  <a:pt x="50372" y="10602"/>
                  <a:pt x="50062" y="10718"/>
                  <a:pt x="49733" y="10795"/>
                </a:cubicBezTo>
                <a:cubicBezTo>
                  <a:pt x="49072" y="10970"/>
                  <a:pt x="48371" y="11087"/>
                  <a:pt x="47691" y="11106"/>
                </a:cubicBezTo>
                <a:cubicBezTo>
                  <a:pt x="46990" y="11165"/>
                  <a:pt x="46310" y="11262"/>
                  <a:pt x="45629" y="11340"/>
                </a:cubicBezTo>
                <a:cubicBezTo>
                  <a:pt x="45298" y="11379"/>
                  <a:pt x="44948" y="11418"/>
                  <a:pt x="44618" y="11457"/>
                </a:cubicBezTo>
                <a:cubicBezTo>
                  <a:pt x="37167" y="12273"/>
                  <a:pt x="29375" y="13366"/>
                  <a:pt x="21682" y="13366"/>
                </a:cubicBezTo>
                <a:cubicBezTo>
                  <a:pt x="17468" y="13366"/>
                  <a:pt x="13283" y="13038"/>
                  <a:pt x="9200" y="12157"/>
                </a:cubicBezTo>
                <a:cubicBezTo>
                  <a:pt x="8520" y="12021"/>
                  <a:pt x="7839" y="11846"/>
                  <a:pt x="7158" y="11670"/>
                </a:cubicBezTo>
                <a:cubicBezTo>
                  <a:pt x="4396" y="11068"/>
                  <a:pt x="2043" y="9687"/>
                  <a:pt x="1" y="8033"/>
                </a:cubicBezTo>
                <a:close/>
                <a:moveTo>
                  <a:pt x="81105" y="1"/>
                </a:moveTo>
                <a:cubicBezTo>
                  <a:pt x="80735" y="1"/>
                  <a:pt x="80346" y="20"/>
                  <a:pt x="79977" y="40"/>
                </a:cubicBezTo>
                <a:cubicBezTo>
                  <a:pt x="76923" y="195"/>
                  <a:pt x="73908" y="701"/>
                  <a:pt x="70972" y="1576"/>
                </a:cubicBezTo>
                <a:cubicBezTo>
                  <a:pt x="68151" y="2432"/>
                  <a:pt x="65390" y="3521"/>
                  <a:pt x="62725" y="4805"/>
                </a:cubicBezTo>
                <a:cubicBezTo>
                  <a:pt x="62064" y="5097"/>
                  <a:pt x="61422" y="5388"/>
                  <a:pt x="60800" y="5719"/>
                </a:cubicBezTo>
                <a:lnTo>
                  <a:pt x="59847" y="6166"/>
                </a:lnTo>
                <a:cubicBezTo>
                  <a:pt x="59535" y="6322"/>
                  <a:pt x="59224" y="6458"/>
                  <a:pt x="58913" y="6633"/>
                </a:cubicBezTo>
                <a:cubicBezTo>
                  <a:pt x="58291" y="6944"/>
                  <a:pt x="57688" y="7236"/>
                  <a:pt x="57065" y="7528"/>
                </a:cubicBezTo>
                <a:cubicBezTo>
                  <a:pt x="56443" y="7839"/>
                  <a:pt x="55840" y="8131"/>
                  <a:pt x="55237" y="8442"/>
                </a:cubicBezTo>
                <a:cubicBezTo>
                  <a:pt x="54634" y="8734"/>
                  <a:pt x="54051" y="9045"/>
                  <a:pt x="53448" y="9317"/>
                </a:cubicBezTo>
                <a:cubicBezTo>
                  <a:pt x="52845" y="9609"/>
                  <a:pt x="52242" y="9901"/>
                  <a:pt x="51619" y="10134"/>
                </a:cubicBezTo>
                <a:cubicBezTo>
                  <a:pt x="51308" y="10251"/>
                  <a:pt x="50997" y="10387"/>
                  <a:pt x="50686" y="10484"/>
                </a:cubicBezTo>
                <a:cubicBezTo>
                  <a:pt x="50997" y="10387"/>
                  <a:pt x="51308" y="10270"/>
                  <a:pt x="51639" y="10153"/>
                </a:cubicBezTo>
                <a:cubicBezTo>
                  <a:pt x="52281" y="9940"/>
                  <a:pt x="52923" y="9764"/>
                  <a:pt x="53584" y="9589"/>
                </a:cubicBezTo>
                <a:cubicBezTo>
                  <a:pt x="53914" y="9512"/>
                  <a:pt x="54245" y="9434"/>
                  <a:pt x="54576" y="9356"/>
                </a:cubicBezTo>
                <a:cubicBezTo>
                  <a:pt x="54906" y="9278"/>
                  <a:pt x="55237" y="9181"/>
                  <a:pt x="55568" y="9123"/>
                </a:cubicBezTo>
                <a:cubicBezTo>
                  <a:pt x="56073" y="9025"/>
                  <a:pt x="56579" y="8928"/>
                  <a:pt x="57085" y="8850"/>
                </a:cubicBezTo>
                <a:cubicBezTo>
                  <a:pt x="57590" y="8773"/>
                  <a:pt x="58116" y="8695"/>
                  <a:pt x="58621" y="8636"/>
                </a:cubicBezTo>
                <a:cubicBezTo>
                  <a:pt x="61522" y="8281"/>
                  <a:pt x="64395" y="8111"/>
                  <a:pt x="67234" y="8111"/>
                </a:cubicBezTo>
                <a:cubicBezTo>
                  <a:pt x="87694" y="8111"/>
                  <a:pt x="106415" y="16929"/>
                  <a:pt x="121462" y="28611"/>
                </a:cubicBezTo>
                <a:lnTo>
                  <a:pt x="121462" y="13499"/>
                </a:lnTo>
                <a:cubicBezTo>
                  <a:pt x="118681" y="11340"/>
                  <a:pt x="115725" y="9395"/>
                  <a:pt x="112652" y="7664"/>
                </a:cubicBezTo>
                <a:cubicBezTo>
                  <a:pt x="110395" y="6400"/>
                  <a:pt x="108081" y="5291"/>
                  <a:pt x="105669" y="4319"/>
                </a:cubicBezTo>
                <a:cubicBezTo>
                  <a:pt x="103102" y="3268"/>
                  <a:pt x="100437" y="2432"/>
                  <a:pt x="97734" y="1771"/>
                </a:cubicBezTo>
                <a:cubicBezTo>
                  <a:pt x="94875" y="1071"/>
                  <a:pt x="91977" y="584"/>
                  <a:pt x="89040" y="312"/>
                </a:cubicBezTo>
                <a:lnTo>
                  <a:pt x="87931" y="195"/>
                </a:lnTo>
                <a:lnTo>
                  <a:pt x="86803" y="118"/>
                </a:lnTo>
                <a:cubicBezTo>
                  <a:pt x="86414" y="98"/>
                  <a:pt x="86045" y="79"/>
                  <a:pt x="85675" y="59"/>
                </a:cubicBezTo>
                <a:lnTo>
                  <a:pt x="84528" y="20"/>
                </a:lnTo>
                <a:cubicBezTo>
                  <a:pt x="84158" y="20"/>
                  <a:pt x="83769" y="1"/>
                  <a:pt x="83400" y="1"/>
                </a:cubicBezTo>
                <a:close/>
              </a:path>
            </a:pathLst>
          </a:custGeom>
          <a:solidFill>
            <a:srgbClr val="A56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sp>
        <p:nvSpPr>
          <p:cNvPr id="28" name="Google Shape;28;p5"/>
          <p:cNvSpPr/>
          <p:nvPr/>
        </p:nvSpPr>
        <p:spPr>
          <a:xfrm rot="-2081476">
            <a:off x="-1787799" y="276191"/>
            <a:ext cx="7085200" cy="1668942"/>
          </a:xfrm>
          <a:custGeom>
            <a:avLst/>
            <a:gdLst/>
            <a:ahLst/>
            <a:cxnLst/>
            <a:rect l="l" t="t" r="r" b="b"/>
            <a:pathLst>
              <a:path w="121463" h="28611" extrusionOk="0">
                <a:moveTo>
                  <a:pt x="1" y="8033"/>
                </a:moveTo>
                <a:lnTo>
                  <a:pt x="1" y="21804"/>
                </a:lnTo>
                <a:cubicBezTo>
                  <a:pt x="954" y="22076"/>
                  <a:pt x="1946" y="22329"/>
                  <a:pt x="2977" y="22582"/>
                </a:cubicBezTo>
                <a:cubicBezTo>
                  <a:pt x="3541" y="22698"/>
                  <a:pt x="4124" y="22834"/>
                  <a:pt x="4708" y="22951"/>
                </a:cubicBezTo>
                <a:cubicBezTo>
                  <a:pt x="5291" y="23068"/>
                  <a:pt x="5894" y="23165"/>
                  <a:pt x="6497" y="23243"/>
                </a:cubicBezTo>
                <a:cubicBezTo>
                  <a:pt x="7703" y="23457"/>
                  <a:pt x="8928" y="23574"/>
                  <a:pt x="10192" y="23690"/>
                </a:cubicBezTo>
                <a:cubicBezTo>
                  <a:pt x="10834" y="23768"/>
                  <a:pt x="11457" y="23807"/>
                  <a:pt x="12098" y="23826"/>
                </a:cubicBezTo>
                <a:lnTo>
                  <a:pt x="13071" y="23865"/>
                </a:lnTo>
                <a:lnTo>
                  <a:pt x="14043" y="23885"/>
                </a:lnTo>
                <a:cubicBezTo>
                  <a:pt x="15346" y="23885"/>
                  <a:pt x="16669" y="23826"/>
                  <a:pt x="17992" y="23729"/>
                </a:cubicBezTo>
                <a:cubicBezTo>
                  <a:pt x="18653" y="23671"/>
                  <a:pt x="19314" y="23593"/>
                  <a:pt x="19995" y="23496"/>
                </a:cubicBezTo>
                <a:cubicBezTo>
                  <a:pt x="20656" y="23418"/>
                  <a:pt x="21317" y="23321"/>
                  <a:pt x="21979" y="23204"/>
                </a:cubicBezTo>
                <a:cubicBezTo>
                  <a:pt x="22659" y="23068"/>
                  <a:pt x="23321" y="22932"/>
                  <a:pt x="23982" y="22776"/>
                </a:cubicBezTo>
                <a:cubicBezTo>
                  <a:pt x="24313" y="22698"/>
                  <a:pt x="24643" y="22620"/>
                  <a:pt x="24974" y="22543"/>
                </a:cubicBezTo>
                <a:lnTo>
                  <a:pt x="25480" y="22426"/>
                </a:lnTo>
                <a:cubicBezTo>
                  <a:pt x="25635" y="22387"/>
                  <a:pt x="25791" y="22329"/>
                  <a:pt x="25966" y="22290"/>
                </a:cubicBezTo>
                <a:cubicBezTo>
                  <a:pt x="26608" y="22095"/>
                  <a:pt x="27269" y="21881"/>
                  <a:pt x="27911" y="21687"/>
                </a:cubicBezTo>
                <a:cubicBezTo>
                  <a:pt x="28572" y="21473"/>
                  <a:pt x="29233" y="21259"/>
                  <a:pt x="29856" y="21006"/>
                </a:cubicBezTo>
                <a:lnTo>
                  <a:pt x="30828" y="20617"/>
                </a:lnTo>
                <a:lnTo>
                  <a:pt x="31781" y="20228"/>
                </a:lnTo>
                <a:cubicBezTo>
                  <a:pt x="32423" y="19975"/>
                  <a:pt x="33065" y="19723"/>
                  <a:pt x="33668" y="19431"/>
                </a:cubicBezTo>
                <a:lnTo>
                  <a:pt x="35535" y="18556"/>
                </a:lnTo>
                <a:lnTo>
                  <a:pt x="36468" y="18108"/>
                </a:lnTo>
                <a:lnTo>
                  <a:pt x="36935" y="17894"/>
                </a:lnTo>
                <a:lnTo>
                  <a:pt x="37383" y="17641"/>
                </a:lnTo>
                <a:cubicBezTo>
                  <a:pt x="38608" y="17000"/>
                  <a:pt x="39814" y="16397"/>
                  <a:pt x="41000" y="15755"/>
                </a:cubicBezTo>
                <a:cubicBezTo>
                  <a:pt x="42187" y="15132"/>
                  <a:pt x="43373" y="14452"/>
                  <a:pt x="44559" y="13849"/>
                </a:cubicBezTo>
                <a:cubicBezTo>
                  <a:pt x="45143" y="13518"/>
                  <a:pt x="45726" y="13188"/>
                  <a:pt x="46310" y="12876"/>
                </a:cubicBezTo>
                <a:cubicBezTo>
                  <a:pt x="46893" y="12565"/>
                  <a:pt x="47477" y="12235"/>
                  <a:pt x="48041" y="11865"/>
                </a:cubicBezTo>
                <a:cubicBezTo>
                  <a:pt x="48333" y="11690"/>
                  <a:pt x="48605" y="11515"/>
                  <a:pt x="48897" y="11340"/>
                </a:cubicBezTo>
                <a:cubicBezTo>
                  <a:pt x="49169" y="11165"/>
                  <a:pt x="49461" y="10990"/>
                  <a:pt x="49752" y="10854"/>
                </a:cubicBezTo>
                <a:cubicBezTo>
                  <a:pt x="50062" y="10718"/>
                  <a:pt x="50372" y="10602"/>
                  <a:pt x="50682" y="10486"/>
                </a:cubicBezTo>
                <a:lnTo>
                  <a:pt x="50682" y="10486"/>
                </a:lnTo>
                <a:cubicBezTo>
                  <a:pt x="50372" y="10602"/>
                  <a:pt x="50062" y="10718"/>
                  <a:pt x="49733" y="10795"/>
                </a:cubicBezTo>
                <a:cubicBezTo>
                  <a:pt x="49072" y="10970"/>
                  <a:pt x="48371" y="11087"/>
                  <a:pt x="47691" y="11106"/>
                </a:cubicBezTo>
                <a:cubicBezTo>
                  <a:pt x="46990" y="11165"/>
                  <a:pt x="46310" y="11262"/>
                  <a:pt x="45629" y="11340"/>
                </a:cubicBezTo>
                <a:cubicBezTo>
                  <a:pt x="45298" y="11379"/>
                  <a:pt x="44948" y="11418"/>
                  <a:pt x="44618" y="11457"/>
                </a:cubicBezTo>
                <a:cubicBezTo>
                  <a:pt x="37167" y="12273"/>
                  <a:pt x="29375" y="13366"/>
                  <a:pt x="21682" y="13366"/>
                </a:cubicBezTo>
                <a:cubicBezTo>
                  <a:pt x="17468" y="13366"/>
                  <a:pt x="13283" y="13038"/>
                  <a:pt x="9200" y="12157"/>
                </a:cubicBezTo>
                <a:cubicBezTo>
                  <a:pt x="8520" y="12021"/>
                  <a:pt x="7839" y="11846"/>
                  <a:pt x="7158" y="11670"/>
                </a:cubicBezTo>
                <a:cubicBezTo>
                  <a:pt x="4396" y="11068"/>
                  <a:pt x="2043" y="9687"/>
                  <a:pt x="1" y="8033"/>
                </a:cubicBezTo>
                <a:close/>
                <a:moveTo>
                  <a:pt x="81105" y="1"/>
                </a:moveTo>
                <a:cubicBezTo>
                  <a:pt x="80735" y="1"/>
                  <a:pt x="80346" y="20"/>
                  <a:pt x="79977" y="40"/>
                </a:cubicBezTo>
                <a:cubicBezTo>
                  <a:pt x="76923" y="195"/>
                  <a:pt x="73908" y="701"/>
                  <a:pt x="70972" y="1576"/>
                </a:cubicBezTo>
                <a:cubicBezTo>
                  <a:pt x="68151" y="2432"/>
                  <a:pt x="65390" y="3521"/>
                  <a:pt x="62725" y="4805"/>
                </a:cubicBezTo>
                <a:cubicBezTo>
                  <a:pt x="62064" y="5097"/>
                  <a:pt x="61422" y="5388"/>
                  <a:pt x="60800" y="5719"/>
                </a:cubicBezTo>
                <a:lnTo>
                  <a:pt x="59847" y="6166"/>
                </a:lnTo>
                <a:cubicBezTo>
                  <a:pt x="59535" y="6322"/>
                  <a:pt x="59224" y="6458"/>
                  <a:pt x="58913" y="6633"/>
                </a:cubicBezTo>
                <a:cubicBezTo>
                  <a:pt x="58291" y="6944"/>
                  <a:pt x="57688" y="7236"/>
                  <a:pt x="57065" y="7528"/>
                </a:cubicBezTo>
                <a:cubicBezTo>
                  <a:pt x="56443" y="7839"/>
                  <a:pt x="55840" y="8131"/>
                  <a:pt x="55237" y="8442"/>
                </a:cubicBezTo>
                <a:cubicBezTo>
                  <a:pt x="54634" y="8734"/>
                  <a:pt x="54051" y="9045"/>
                  <a:pt x="53448" y="9317"/>
                </a:cubicBezTo>
                <a:cubicBezTo>
                  <a:pt x="52845" y="9609"/>
                  <a:pt x="52242" y="9901"/>
                  <a:pt x="51619" y="10134"/>
                </a:cubicBezTo>
                <a:cubicBezTo>
                  <a:pt x="51308" y="10251"/>
                  <a:pt x="50997" y="10387"/>
                  <a:pt x="50686" y="10484"/>
                </a:cubicBezTo>
                <a:cubicBezTo>
                  <a:pt x="50997" y="10387"/>
                  <a:pt x="51308" y="10270"/>
                  <a:pt x="51639" y="10153"/>
                </a:cubicBezTo>
                <a:cubicBezTo>
                  <a:pt x="52281" y="9940"/>
                  <a:pt x="52923" y="9764"/>
                  <a:pt x="53584" y="9589"/>
                </a:cubicBezTo>
                <a:cubicBezTo>
                  <a:pt x="53914" y="9512"/>
                  <a:pt x="54245" y="9434"/>
                  <a:pt x="54576" y="9356"/>
                </a:cubicBezTo>
                <a:cubicBezTo>
                  <a:pt x="54906" y="9278"/>
                  <a:pt x="55237" y="9181"/>
                  <a:pt x="55568" y="9123"/>
                </a:cubicBezTo>
                <a:cubicBezTo>
                  <a:pt x="56073" y="9025"/>
                  <a:pt x="56579" y="8928"/>
                  <a:pt x="57085" y="8850"/>
                </a:cubicBezTo>
                <a:cubicBezTo>
                  <a:pt x="57590" y="8773"/>
                  <a:pt x="58116" y="8695"/>
                  <a:pt x="58621" y="8636"/>
                </a:cubicBezTo>
                <a:cubicBezTo>
                  <a:pt x="61522" y="8281"/>
                  <a:pt x="64395" y="8111"/>
                  <a:pt x="67234" y="8111"/>
                </a:cubicBezTo>
                <a:cubicBezTo>
                  <a:pt x="87694" y="8111"/>
                  <a:pt x="106415" y="16929"/>
                  <a:pt x="121462" y="28611"/>
                </a:cubicBezTo>
                <a:lnTo>
                  <a:pt x="121462" y="13499"/>
                </a:lnTo>
                <a:cubicBezTo>
                  <a:pt x="118681" y="11340"/>
                  <a:pt x="115725" y="9395"/>
                  <a:pt x="112652" y="7664"/>
                </a:cubicBezTo>
                <a:cubicBezTo>
                  <a:pt x="110395" y="6400"/>
                  <a:pt x="108081" y="5291"/>
                  <a:pt x="105669" y="4319"/>
                </a:cubicBezTo>
                <a:cubicBezTo>
                  <a:pt x="103102" y="3268"/>
                  <a:pt x="100437" y="2432"/>
                  <a:pt x="97734" y="1771"/>
                </a:cubicBezTo>
                <a:cubicBezTo>
                  <a:pt x="94875" y="1071"/>
                  <a:pt x="91977" y="584"/>
                  <a:pt x="89040" y="312"/>
                </a:cubicBezTo>
                <a:lnTo>
                  <a:pt x="87931" y="195"/>
                </a:lnTo>
                <a:lnTo>
                  <a:pt x="86803" y="118"/>
                </a:lnTo>
                <a:cubicBezTo>
                  <a:pt x="86414" y="98"/>
                  <a:pt x="86045" y="79"/>
                  <a:pt x="85675" y="59"/>
                </a:cubicBezTo>
                <a:lnTo>
                  <a:pt x="84528" y="20"/>
                </a:lnTo>
                <a:cubicBezTo>
                  <a:pt x="84158" y="20"/>
                  <a:pt x="83769" y="1"/>
                  <a:pt x="83400" y="1"/>
                </a:cubicBezTo>
                <a:close/>
              </a:path>
            </a:pathLst>
          </a:custGeom>
          <a:solidFill>
            <a:srgbClr val="A56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5"/>
          <p:cNvSpPr/>
          <p:nvPr/>
        </p:nvSpPr>
        <p:spPr>
          <a:xfrm>
            <a:off x="936750" y="1047750"/>
            <a:ext cx="3314700" cy="4242300"/>
          </a:xfrm>
          <a:prstGeom prst="rect">
            <a:avLst/>
          </a:prstGeom>
          <a:solidFill>
            <a:schemeClr val="accent5"/>
          </a:solidFill>
          <a:ln>
            <a:noFill/>
          </a:ln>
          <a:effectLst>
            <a:outerShdw blurRad="57150" dist="19050" dir="5400000" algn="bl" rotWithShape="0">
              <a:srgbClr val="999999">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5"/>
          <p:cNvSpPr/>
          <p:nvPr/>
        </p:nvSpPr>
        <p:spPr>
          <a:xfrm>
            <a:off x="4854500" y="1047750"/>
            <a:ext cx="3314700" cy="4242300"/>
          </a:xfrm>
          <a:prstGeom prst="rect">
            <a:avLst/>
          </a:prstGeom>
          <a:solidFill>
            <a:schemeClr val="accent5"/>
          </a:solidFill>
          <a:ln>
            <a:noFill/>
          </a:ln>
          <a:effectLst>
            <a:outerShdw blurRad="57150" dist="19050" dir="5400000" algn="bl" rotWithShape="0">
              <a:srgbClr val="999999">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5"/>
          <p:cNvSpPr txBox="1">
            <a:spLocks noGrp="1"/>
          </p:cNvSpPr>
          <p:nvPr>
            <p:ph type="subTitle" idx="1"/>
          </p:nvPr>
        </p:nvSpPr>
        <p:spPr>
          <a:xfrm>
            <a:off x="5069450" y="2275763"/>
            <a:ext cx="28848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32" name="Google Shape;32;p5"/>
          <p:cNvSpPr txBox="1">
            <a:spLocks noGrp="1"/>
          </p:cNvSpPr>
          <p:nvPr>
            <p:ph type="subTitle" idx="2"/>
          </p:nvPr>
        </p:nvSpPr>
        <p:spPr>
          <a:xfrm>
            <a:off x="5069400" y="2580925"/>
            <a:ext cx="2884800" cy="78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1600"/>
              </a:spcBef>
              <a:spcAft>
                <a:spcPts val="0"/>
              </a:spcAft>
              <a:buClr>
                <a:schemeClr val="dk1"/>
              </a:buClr>
              <a:buSzPts val="1400"/>
              <a:buNone/>
              <a:defRPr>
                <a:solidFill>
                  <a:schemeClr val="dk1"/>
                </a:solidFill>
              </a:defRPr>
            </a:lvl3pPr>
            <a:lvl4pPr lvl="3" algn="ctr" rtl="0">
              <a:spcBef>
                <a:spcPts val="1600"/>
              </a:spcBef>
              <a:spcAft>
                <a:spcPts val="0"/>
              </a:spcAft>
              <a:buClr>
                <a:schemeClr val="dk1"/>
              </a:buClr>
              <a:buSzPts val="1400"/>
              <a:buNone/>
              <a:defRPr>
                <a:solidFill>
                  <a:schemeClr val="dk1"/>
                </a:solidFill>
              </a:defRPr>
            </a:lvl4pPr>
            <a:lvl5pPr lvl="4" algn="ctr" rtl="0">
              <a:spcBef>
                <a:spcPts val="1600"/>
              </a:spcBef>
              <a:spcAft>
                <a:spcPts val="0"/>
              </a:spcAft>
              <a:buClr>
                <a:schemeClr val="dk1"/>
              </a:buClr>
              <a:buSzPts val="1400"/>
              <a:buNone/>
              <a:defRPr>
                <a:solidFill>
                  <a:schemeClr val="dk1"/>
                </a:solidFill>
              </a:defRPr>
            </a:lvl5pPr>
            <a:lvl6pPr lvl="5" algn="ctr" rtl="0">
              <a:spcBef>
                <a:spcPts val="1600"/>
              </a:spcBef>
              <a:spcAft>
                <a:spcPts val="0"/>
              </a:spcAft>
              <a:buClr>
                <a:schemeClr val="dk1"/>
              </a:buClr>
              <a:buSzPts val="1400"/>
              <a:buNone/>
              <a:defRPr>
                <a:solidFill>
                  <a:schemeClr val="dk1"/>
                </a:solidFill>
              </a:defRPr>
            </a:lvl6pPr>
            <a:lvl7pPr lvl="6" algn="ctr" rtl="0">
              <a:spcBef>
                <a:spcPts val="1600"/>
              </a:spcBef>
              <a:spcAft>
                <a:spcPts val="0"/>
              </a:spcAft>
              <a:buClr>
                <a:schemeClr val="dk1"/>
              </a:buClr>
              <a:buSzPts val="1400"/>
              <a:buNone/>
              <a:defRPr>
                <a:solidFill>
                  <a:schemeClr val="dk1"/>
                </a:solidFill>
              </a:defRPr>
            </a:lvl7pPr>
            <a:lvl8pPr lvl="7" algn="ctr" rtl="0">
              <a:spcBef>
                <a:spcPts val="1600"/>
              </a:spcBef>
              <a:spcAft>
                <a:spcPts val="0"/>
              </a:spcAft>
              <a:buClr>
                <a:schemeClr val="dk1"/>
              </a:buClr>
              <a:buSzPts val="1400"/>
              <a:buNone/>
              <a:defRPr>
                <a:solidFill>
                  <a:schemeClr val="dk1"/>
                </a:solidFill>
              </a:defRPr>
            </a:lvl8pPr>
            <a:lvl9pPr lvl="8" algn="ctr" rtl="0">
              <a:spcBef>
                <a:spcPts val="1600"/>
              </a:spcBef>
              <a:spcAft>
                <a:spcPts val="1600"/>
              </a:spcAft>
              <a:buClr>
                <a:schemeClr val="dk1"/>
              </a:buClr>
              <a:buSzPts val="1400"/>
              <a:buNone/>
              <a:defRPr>
                <a:solidFill>
                  <a:schemeClr val="dk1"/>
                </a:solidFill>
              </a:defRPr>
            </a:lvl9pPr>
          </a:lstStyle>
          <a:p>
            <a:endParaRPr/>
          </a:p>
        </p:txBody>
      </p:sp>
      <p:sp>
        <p:nvSpPr>
          <p:cNvPr id="33" name="Google Shape;33;p5"/>
          <p:cNvSpPr txBox="1">
            <a:spLocks noGrp="1"/>
          </p:cNvSpPr>
          <p:nvPr>
            <p:ph type="subTitle" idx="3"/>
          </p:nvPr>
        </p:nvSpPr>
        <p:spPr>
          <a:xfrm>
            <a:off x="1189738" y="2275763"/>
            <a:ext cx="28848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ebas Neue"/>
              <a:buNone/>
              <a:defRPr sz="27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2pPr>
            <a:lvl3pPr lvl="2"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3pPr>
            <a:lvl4pPr lvl="3"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4pPr>
            <a:lvl5pPr lvl="4"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5pPr>
            <a:lvl6pPr lvl="5"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6pPr>
            <a:lvl7pPr lvl="6"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7pPr>
            <a:lvl8pPr lvl="7" algn="ctr" rtl="0">
              <a:spcBef>
                <a:spcPts val="1600"/>
              </a:spcBef>
              <a:spcAft>
                <a:spcPts val="0"/>
              </a:spcAft>
              <a:buClr>
                <a:schemeClr val="dk1"/>
              </a:buClr>
              <a:buSzPts val="2100"/>
              <a:buFont typeface="Bebas Neue"/>
              <a:buNone/>
              <a:defRPr sz="2100" b="1">
                <a:solidFill>
                  <a:schemeClr val="dk1"/>
                </a:solidFill>
                <a:latin typeface="Bebas Neue"/>
                <a:ea typeface="Bebas Neue"/>
                <a:cs typeface="Bebas Neue"/>
                <a:sym typeface="Bebas Neue"/>
              </a:defRPr>
            </a:lvl8pPr>
            <a:lvl9pPr lvl="8" algn="ctr" rtl="0">
              <a:spcBef>
                <a:spcPts val="1600"/>
              </a:spcBef>
              <a:spcAft>
                <a:spcPts val="1600"/>
              </a:spcAft>
              <a:buClr>
                <a:schemeClr val="dk1"/>
              </a:buClr>
              <a:buSzPts val="2100"/>
              <a:buFont typeface="Bebas Neue"/>
              <a:buNone/>
              <a:defRPr sz="2100" b="1">
                <a:solidFill>
                  <a:schemeClr val="dk1"/>
                </a:solidFill>
                <a:latin typeface="Bebas Neue"/>
                <a:ea typeface="Bebas Neue"/>
                <a:cs typeface="Bebas Neue"/>
                <a:sym typeface="Bebas Neue"/>
              </a:defRPr>
            </a:lvl9pPr>
          </a:lstStyle>
          <a:p>
            <a:endParaRPr/>
          </a:p>
        </p:txBody>
      </p:sp>
      <p:sp>
        <p:nvSpPr>
          <p:cNvPr id="34" name="Google Shape;34;p5"/>
          <p:cNvSpPr txBox="1">
            <a:spLocks noGrp="1"/>
          </p:cNvSpPr>
          <p:nvPr>
            <p:ph type="subTitle" idx="4"/>
          </p:nvPr>
        </p:nvSpPr>
        <p:spPr>
          <a:xfrm>
            <a:off x="1189800" y="2580925"/>
            <a:ext cx="2884800" cy="78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1600"/>
              </a:spcBef>
              <a:spcAft>
                <a:spcPts val="0"/>
              </a:spcAft>
              <a:buClr>
                <a:schemeClr val="dk1"/>
              </a:buClr>
              <a:buSzPts val="1400"/>
              <a:buNone/>
              <a:defRPr>
                <a:solidFill>
                  <a:schemeClr val="dk1"/>
                </a:solidFill>
              </a:defRPr>
            </a:lvl3pPr>
            <a:lvl4pPr lvl="3" algn="ctr" rtl="0">
              <a:spcBef>
                <a:spcPts val="1600"/>
              </a:spcBef>
              <a:spcAft>
                <a:spcPts val="0"/>
              </a:spcAft>
              <a:buClr>
                <a:schemeClr val="dk1"/>
              </a:buClr>
              <a:buSzPts val="1400"/>
              <a:buNone/>
              <a:defRPr>
                <a:solidFill>
                  <a:schemeClr val="dk1"/>
                </a:solidFill>
              </a:defRPr>
            </a:lvl4pPr>
            <a:lvl5pPr lvl="4" algn="ctr" rtl="0">
              <a:spcBef>
                <a:spcPts val="1600"/>
              </a:spcBef>
              <a:spcAft>
                <a:spcPts val="0"/>
              </a:spcAft>
              <a:buClr>
                <a:schemeClr val="dk1"/>
              </a:buClr>
              <a:buSzPts val="1400"/>
              <a:buNone/>
              <a:defRPr>
                <a:solidFill>
                  <a:schemeClr val="dk1"/>
                </a:solidFill>
              </a:defRPr>
            </a:lvl5pPr>
            <a:lvl6pPr lvl="5" algn="ctr" rtl="0">
              <a:spcBef>
                <a:spcPts val="1600"/>
              </a:spcBef>
              <a:spcAft>
                <a:spcPts val="0"/>
              </a:spcAft>
              <a:buClr>
                <a:schemeClr val="dk1"/>
              </a:buClr>
              <a:buSzPts val="1400"/>
              <a:buNone/>
              <a:defRPr>
                <a:solidFill>
                  <a:schemeClr val="dk1"/>
                </a:solidFill>
              </a:defRPr>
            </a:lvl6pPr>
            <a:lvl7pPr lvl="6" algn="ctr" rtl="0">
              <a:spcBef>
                <a:spcPts val="1600"/>
              </a:spcBef>
              <a:spcAft>
                <a:spcPts val="0"/>
              </a:spcAft>
              <a:buClr>
                <a:schemeClr val="dk1"/>
              </a:buClr>
              <a:buSzPts val="1400"/>
              <a:buNone/>
              <a:defRPr>
                <a:solidFill>
                  <a:schemeClr val="dk1"/>
                </a:solidFill>
              </a:defRPr>
            </a:lvl7pPr>
            <a:lvl8pPr lvl="7" algn="ctr" rtl="0">
              <a:spcBef>
                <a:spcPts val="1600"/>
              </a:spcBef>
              <a:spcAft>
                <a:spcPts val="0"/>
              </a:spcAft>
              <a:buClr>
                <a:schemeClr val="dk1"/>
              </a:buClr>
              <a:buSzPts val="1400"/>
              <a:buNone/>
              <a:defRPr>
                <a:solidFill>
                  <a:schemeClr val="dk1"/>
                </a:solidFill>
              </a:defRPr>
            </a:lvl8pPr>
            <a:lvl9pPr lvl="8" algn="ctr" rtl="0">
              <a:spcBef>
                <a:spcPts val="1600"/>
              </a:spcBef>
              <a:spcAft>
                <a:spcPts val="1600"/>
              </a:spcAft>
              <a:buClr>
                <a:schemeClr val="dk1"/>
              </a:buClr>
              <a:buSzPts val="1400"/>
              <a:buNone/>
              <a:defRPr>
                <a:solidFill>
                  <a:schemeClr val="dk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p:nvPr/>
        </p:nvSpPr>
        <p:spPr>
          <a:xfrm flipH="1">
            <a:off x="-170400" y="368825"/>
            <a:ext cx="9516600" cy="710400"/>
          </a:xfrm>
          <a:prstGeom prst="rect">
            <a:avLst/>
          </a:prstGeom>
          <a:solidFill>
            <a:schemeClr val="accent5"/>
          </a:solidFill>
          <a:ln>
            <a:noFill/>
          </a:ln>
          <a:effectLst>
            <a:outerShdw blurRad="57150" dist="19050" dir="5400000" algn="bl" rotWithShape="0">
              <a:srgbClr val="999999">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6"/>
          <p:cNvSpPr txBox="1">
            <a:spLocks noGrp="1"/>
          </p:cNvSpPr>
          <p:nvPr>
            <p:ph type="title"/>
          </p:nvPr>
        </p:nvSpPr>
        <p:spPr>
          <a:xfrm>
            <a:off x="540000" y="368825"/>
            <a:ext cx="8064000" cy="572700"/>
          </a:xfrm>
          <a:prstGeom prst="rect">
            <a:avLst/>
          </a:prstGeom>
        </p:spPr>
        <p:txBody>
          <a:bodyPr spcFirstLastPara="1" wrap="square" lIns="91425" tIns="91425" rIns="91425" bIns="91425" anchor="t" anchorCtr="0">
            <a:noAutofit/>
          </a:bodyPr>
          <a:lstStyle>
            <a:lvl1pPr lvl="0" algn="r">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6"/>
          <p:cNvSpPr/>
          <p:nvPr/>
        </p:nvSpPr>
        <p:spPr>
          <a:xfrm flipH="1">
            <a:off x="483155" y="206401"/>
            <a:ext cx="961246" cy="1242582"/>
          </a:xfrm>
          <a:custGeom>
            <a:avLst/>
            <a:gdLst/>
            <a:ahLst/>
            <a:cxnLst/>
            <a:rect l="l" t="t" r="r" b="b"/>
            <a:pathLst>
              <a:path w="6045" h="7814" extrusionOk="0">
                <a:moveTo>
                  <a:pt x="4166" y="600"/>
                </a:moveTo>
                <a:cubicBezTo>
                  <a:pt x="4468" y="600"/>
                  <a:pt x="4767" y="671"/>
                  <a:pt x="5037" y="815"/>
                </a:cubicBezTo>
                <a:cubicBezTo>
                  <a:pt x="5320" y="956"/>
                  <a:pt x="5550" y="1186"/>
                  <a:pt x="5691" y="1468"/>
                </a:cubicBezTo>
                <a:cubicBezTo>
                  <a:pt x="5585" y="1663"/>
                  <a:pt x="5461" y="1840"/>
                  <a:pt x="5302" y="1999"/>
                </a:cubicBezTo>
                <a:lnTo>
                  <a:pt x="5214" y="2087"/>
                </a:lnTo>
                <a:cubicBezTo>
                  <a:pt x="4772" y="2370"/>
                  <a:pt x="4313" y="2617"/>
                  <a:pt x="3836" y="2829"/>
                </a:cubicBezTo>
                <a:cubicBezTo>
                  <a:pt x="3747" y="2405"/>
                  <a:pt x="3712" y="1981"/>
                  <a:pt x="3729" y="1557"/>
                </a:cubicBezTo>
                <a:cubicBezTo>
                  <a:pt x="3783" y="1221"/>
                  <a:pt x="3906" y="903"/>
                  <a:pt x="4065" y="602"/>
                </a:cubicBezTo>
                <a:cubicBezTo>
                  <a:pt x="4099" y="601"/>
                  <a:pt x="4132" y="600"/>
                  <a:pt x="4166" y="600"/>
                </a:cubicBezTo>
                <a:close/>
                <a:moveTo>
                  <a:pt x="4851" y="0"/>
                </a:moveTo>
                <a:cubicBezTo>
                  <a:pt x="4698" y="0"/>
                  <a:pt x="4544" y="36"/>
                  <a:pt x="4401" y="108"/>
                </a:cubicBezTo>
                <a:cubicBezTo>
                  <a:pt x="4383" y="125"/>
                  <a:pt x="3995" y="408"/>
                  <a:pt x="3924" y="461"/>
                </a:cubicBezTo>
                <a:cubicBezTo>
                  <a:pt x="3500" y="744"/>
                  <a:pt x="2899" y="1186"/>
                  <a:pt x="2793" y="1504"/>
                </a:cubicBezTo>
                <a:cubicBezTo>
                  <a:pt x="2775" y="1575"/>
                  <a:pt x="2810" y="2317"/>
                  <a:pt x="2881" y="3271"/>
                </a:cubicBezTo>
                <a:cubicBezTo>
                  <a:pt x="1503" y="3872"/>
                  <a:pt x="53" y="4455"/>
                  <a:pt x="53" y="4455"/>
                </a:cubicBezTo>
                <a:lnTo>
                  <a:pt x="0" y="6081"/>
                </a:lnTo>
                <a:cubicBezTo>
                  <a:pt x="0" y="6081"/>
                  <a:pt x="1485" y="5286"/>
                  <a:pt x="2952" y="4455"/>
                </a:cubicBezTo>
                <a:cubicBezTo>
                  <a:pt x="3076" y="6099"/>
                  <a:pt x="3199" y="7813"/>
                  <a:pt x="3199" y="7813"/>
                </a:cubicBezTo>
                <a:lnTo>
                  <a:pt x="4666" y="6788"/>
                </a:lnTo>
                <a:cubicBezTo>
                  <a:pt x="4666" y="6788"/>
                  <a:pt x="4295" y="5268"/>
                  <a:pt x="4030" y="3854"/>
                </a:cubicBezTo>
                <a:cubicBezTo>
                  <a:pt x="4914" y="3342"/>
                  <a:pt x="5621" y="2900"/>
                  <a:pt x="5727" y="2776"/>
                </a:cubicBezTo>
                <a:cubicBezTo>
                  <a:pt x="6045" y="2405"/>
                  <a:pt x="5956" y="938"/>
                  <a:pt x="5939" y="903"/>
                </a:cubicBezTo>
                <a:cubicBezTo>
                  <a:pt x="5939" y="903"/>
                  <a:pt x="5974" y="479"/>
                  <a:pt x="5391" y="161"/>
                </a:cubicBezTo>
                <a:cubicBezTo>
                  <a:pt x="5226" y="54"/>
                  <a:pt x="5039" y="0"/>
                  <a:pt x="4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sp>
        <p:nvSpPr>
          <p:cNvPr id="40" name="Google Shape;40;p7"/>
          <p:cNvSpPr/>
          <p:nvPr/>
        </p:nvSpPr>
        <p:spPr>
          <a:xfrm rot="2700000">
            <a:off x="130110" y="1364756"/>
            <a:ext cx="8618851" cy="2410727"/>
          </a:xfrm>
          <a:custGeom>
            <a:avLst/>
            <a:gdLst/>
            <a:ahLst/>
            <a:cxnLst/>
            <a:rect l="l" t="t" r="r" b="b"/>
            <a:pathLst>
              <a:path w="121482" h="33979" extrusionOk="0">
                <a:moveTo>
                  <a:pt x="71117" y="21375"/>
                </a:moveTo>
                <a:cubicBezTo>
                  <a:pt x="71003" y="21423"/>
                  <a:pt x="70890" y="21474"/>
                  <a:pt x="70777" y="21531"/>
                </a:cubicBezTo>
                <a:cubicBezTo>
                  <a:pt x="70890" y="21481"/>
                  <a:pt x="71004" y="21429"/>
                  <a:pt x="71117" y="21375"/>
                </a:cubicBezTo>
                <a:close/>
                <a:moveTo>
                  <a:pt x="107419" y="5641"/>
                </a:moveTo>
                <a:cubicBezTo>
                  <a:pt x="106116" y="5641"/>
                  <a:pt x="104794" y="5718"/>
                  <a:pt x="103471" y="5816"/>
                </a:cubicBezTo>
                <a:cubicBezTo>
                  <a:pt x="102810" y="5893"/>
                  <a:pt x="102148" y="5991"/>
                  <a:pt x="101468" y="6088"/>
                </a:cubicBezTo>
                <a:cubicBezTo>
                  <a:pt x="100806" y="6185"/>
                  <a:pt x="100145" y="6302"/>
                  <a:pt x="99484" y="6438"/>
                </a:cubicBezTo>
                <a:cubicBezTo>
                  <a:pt x="98803" y="6594"/>
                  <a:pt x="98142" y="6769"/>
                  <a:pt x="97481" y="6944"/>
                </a:cubicBezTo>
                <a:cubicBezTo>
                  <a:pt x="97150" y="7041"/>
                  <a:pt x="96819" y="7119"/>
                  <a:pt x="96489" y="7216"/>
                </a:cubicBezTo>
                <a:lnTo>
                  <a:pt x="96003" y="7372"/>
                </a:lnTo>
                <a:cubicBezTo>
                  <a:pt x="95847" y="7430"/>
                  <a:pt x="95672" y="7488"/>
                  <a:pt x="95516" y="7547"/>
                </a:cubicBezTo>
                <a:cubicBezTo>
                  <a:pt x="94855" y="7761"/>
                  <a:pt x="94213" y="8013"/>
                  <a:pt x="93552" y="8266"/>
                </a:cubicBezTo>
                <a:cubicBezTo>
                  <a:pt x="92891" y="8519"/>
                  <a:pt x="92249" y="8753"/>
                  <a:pt x="91607" y="9064"/>
                </a:cubicBezTo>
                <a:lnTo>
                  <a:pt x="90634" y="9511"/>
                </a:lnTo>
                <a:lnTo>
                  <a:pt x="89681" y="9978"/>
                </a:lnTo>
                <a:cubicBezTo>
                  <a:pt x="89040" y="10289"/>
                  <a:pt x="88398" y="10581"/>
                  <a:pt x="87775" y="10950"/>
                </a:cubicBezTo>
                <a:lnTo>
                  <a:pt x="85928" y="12001"/>
                </a:lnTo>
                <a:lnTo>
                  <a:pt x="84994" y="12487"/>
                </a:lnTo>
                <a:lnTo>
                  <a:pt x="84527" y="12759"/>
                </a:lnTo>
                <a:lnTo>
                  <a:pt x="84080" y="13031"/>
                </a:lnTo>
                <a:cubicBezTo>
                  <a:pt x="82855" y="13790"/>
                  <a:pt x="81649" y="14510"/>
                  <a:pt x="80462" y="15268"/>
                </a:cubicBezTo>
                <a:cubicBezTo>
                  <a:pt x="79276" y="16027"/>
                  <a:pt x="78090" y="16805"/>
                  <a:pt x="76903" y="17544"/>
                </a:cubicBezTo>
                <a:cubicBezTo>
                  <a:pt x="76320" y="17933"/>
                  <a:pt x="75736" y="18322"/>
                  <a:pt x="75153" y="18711"/>
                </a:cubicBezTo>
                <a:cubicBezTo>
                  <a:pt x="74569" y="19080"/>
                  <a:pt x="73986" y="19469"/>
                  <a:pt x="73422" y="19897"/>
                </a:cubicBezTo>
                <a:cubicBezTo>
                  <a:pt x="73130" y="20091"/>
                  <a:pt x="72858" y="20305"/>
                  <a:pt x="72566" y="20519"/>
                </a:cubicBezTo>
                <a:cubicBezTo>
                  <a:pt x="72294" y="20733"/>
                  <a:pt x="72002" y="20928"/>
                  <a:pt x="71691" y="21083"/>
                </a:cubicBezTo>
                <a:cubicBezTo>
                  <a:pt x="71506" y="21182"/>
                  <a:pt x="71313" y="21281"/>
                  <a:pt x="71117" y="21375"/>
                </a:cubicBezTo>
                <a:lnTo>
                  <a:pt x="71117" y="21375"/>
                </a:lnTo>
                <a:cubicBezTo>
                  <a:pt x="71317" y="21290"/>
                  <a:pt x="71519" y="21216"/>
                  <a:pt x="71730" y="21142"/>
                </a:cubicBezTo>
                <a:cubicBezTo>
                  <a:pt x="72391" y="20947"/>
                  <a:pt x="73072" y="20831"/>
                  <a:pt x="73772" y="20792"/>
                </a:cubicBezTo>
                <a:cubicBezTo>
                  <a:pt x="74472" y="20733"/>
                  <a:pt x="75153" y="20617"/>
                  <a:pt x="75834" y="20519"/>
                </a:cubicBezTo>
                <a:cubicBezTo>
                  <a:pt x="76184" y="20461"/>
                  <a:pt x="76514" y="20422"/>
                  <a:pt x="76864" y="20364"/>
                </a:cubicBezTo>
                <a:cubicBezTo>
                  <a:pt x="84305" y="19398"/>
                  <a:pt x="92086" y="18108"/>
                  <a:pt x="99768" y="18108"/>
                </a:cubicBezTo>
                <a:cubicBezTo>
                  <a:pt x="103993" y="18108"/>
                  <a:pt x="108189" y="18498"/>
                  <a:pt x="112282" y="19547"/>
                </a:cubicBezTo>
                <a:cubicBezTo>
                  <a:pt x="112943" y="19722"/>
                  <a:pt x="113624" y="19916"/>
                  <a:pt x="114304" y="20111"/>
                </a:cubicBezTo>
                <a:cubicBezTo>
                  <a:pt x="117066" y="20831"/>
                  <a:pt x="119400" y="22484"/>
                  <a:pt x="121481" y="24448"/>
                </a:cubicBezTo>
                <a:lnTo>
                  <a:pt x="121481" y="8111"/>
                </a:lnTo>
                <a:cubicBezTo>
                  <a:pt x="120509" y="7780"/>
                  <a:pt x="119517" y="7469"/>
                  <a:pt x="118486" y="7197"/>
                </a:cubicBezTo>
                <a:cubicBezTo>
                  <a:pt x="117922" y="7041"/>
                  <a:pt x="117338" y="6885"/>
                  <a:pt x="116755" y="6749"/>
                </a:cubicBezTo>
                <a:cubicBezTo>
                  <a:pt x="116171" y="6613"/>
                  <a:pt x="115569" y="6496"/>
                  <a:pt x="114966" y="6399"/>
                </a:cubicBezTo>
                <a:cubicBezTo>
                  <a:pt x="113760" y="6146"/>
                  <a:pt x="112534" y="6010"/>
                  <a:pt x="111270" y="5855"/>
                </a:cubicBezTo>
                <a:cubicBezTo>
                  <a:pt x="110648" y="5777"/>
                  <a:pt x="110006" y="5738"/>
                  <a:pt x="109364" y="5718"/>
                </a:cubicBezTo>
                <a:lnTo>
                  <a:pt x="108392" y="5660"/>
                </a:lnTo>
                <a:lnTo>
                  <a:pt x="107419" y="5641"/>
                </a:lnTo>
                <a:close/>
                <a:moveTo>
                  <a:pt x="0" y="0"/>
                </a:moveTo>
                <a:lnTo>
                  <a:pt x="0" y="17952"/>
                </a:lnTo>
                <a:cubicBezTo>
                  <a:pt x="2743" y="20480"/>
                  <a:pt x="5699" y="22795"/>
                  <a:pt x="8811" y="24857"/>
                </a:cubicBezTo>
                <a:cubicBezTo>
                  <a:pt x="11028" y="26354"/>
                  <a:pt x="13362" y="27677"/>
                  <a:pt x="15774" y="28844"/>
                </a:cubicBezTo>
                <a:cubicBezTo>
                  <a:pt x="18341" y="30069"/>
                  <a:pt x="21006" y="31080"/>
                  <a:pt x="23729" y="31878"/>
                </a:cubicBezTo>
                <a:cubicBezTo>
                  <a:pt x="26568" y="32695"/>
                  <a:pt x="29466" y="33278"/>
                  <a:pt x="32403" y="33609"/>
                </a:cubicBezTo>
                <a:lnTo>
                  <a:pt x="33531" y="33745"/>
                </a:lnTo>
                <a:lnTo>
                  <a:pt x="34659" y="33823"/>
                </a:lnTo>
                <a:cubicBezTo>
                  <a:pt x="35048" y="33862"/>
                  <a:pt x="35418" y="33881"/>
                  <a:pt x="35787" y="33901"/>
                </a:cubicBezTo>
                <a:lnTo>
                  <a:pt x="36935" y="33959"/>
                </a:lnTo>
                <a:cubicBezTo>
                  <a:pt x="37304" y="33959"/>
                  <a:pt x="37693" y="33978"/>
                  <a:pt x="38063" y="33978"/>
                </a:cubicBezTo>
                <a:lnTo>
                  <a:pt x="40358" y="33978"/>
                </a:lnTo>
                <a:cubicBezTo>
                  <a:pt x="40727" y="33978"/>
                  <a:pt x="41116" y="33959"/>
                  <a:pt x="41486" y="33939"/>
                </a:cubicBezTo>
                <a:cubicBezTo>
                  <a:pt x="44559" y="33745"/>
                  <a:pt x="47593" y="33123"/>
                  <a:pt x="50491" y="32111"/>
                </a:cubicBezTo>
                <a:cubicBezTo>
                  <a:pt x="53350" y="31080"/>
                  <a:pt x="56112" y="29797"/>
                  <a:pt x="58738" y="28299"/>
                </a:cubicBezTo>
                <a:cubicBezTo>
                  <a:pt x="59399" y="27930"/>
                  <a:pt x="60041" y="27579"/>
                  <a:pt x="60663" y="27210"/>
                </a:cubicBezTo>
                <a:lnTo>
                  <a:pt x="61616" y="26665"/>
                </a:lnTo>
                <a:cubicBezTo>
                  <a:pt x="61927" y="26471"/>
                  <a:pt x="62238" y="26315"/>
                  <a:pt x="62550" y="26121"/>
                </a:cubicBezTo>
                <a:cubicBezTo>
                  <a:pt x="63172" y="25751"/>
                  <a:pt x="63775" y="25382"/>
                  <a:pt x="64397" y="25032"/>
                </a:cubicBezTo>
                <a:cubicBezTo>
                  <a:pt x="65000" y="24662"/>
                  <a:pt x="65623" y="24312"/>
                  <a:pt x="66226" y="23962"/>
                </a:cubicBezTo>
                <a:cubicBezTo>
                  <a:pt x="66848" y="23612"/>
                  <a:pt x="67412" y="23242"/>
                  <a:pt x="68015" y="22912"/>
                </a:cubicBezTo>
                <a:cubicBezTo>
                  <a:pt x="68618" y="22581"/>
                  <a:pt x="69221" y="22231"/>
                  <a:pt x="69843" y="21939"/>
                </a:cubicBezTo>
                <a:cubicBezTo>
                  <a:pt x="70154" y="21803"/>
                  <a:pt x="70465" y="21667"/>
                  <a:pt x="70776" y="21531"/>
                </a:cubicBezTo>
                <a:lnTo>
                  <a:pt x="70776" y="21531"/>
                </a:lnTo>
                <a:cubicBezTo>
                  <a:pt x="70465" y="21667"/>
                  <a:pt x="70135" y="21784"/>
                  <a:pt x="69824" y="21920"/>
                </a:cubicBezTo>
                <a:cubicBezTo>
                  <a:pt x="69182" y="22153"/>
                  <a:pt x="68540" y="22386"/>
                  <a:pt x="67879" y="22581"/>
                </a:cubicBezTo>
                <a:cubicBezTo>
                  <a:pt x="67548" y="22678"/>
                  <a:pt x="67217" y="22775"/>
                  <a:pt x="66887" y="22873"/>
                </a:cubicBezTo>
                <a:cubicBezTo>
                  <a:pt x="66556" y="22970"/>
                  <a:pt x="66226" y="23067"/>
                  <a:pt x="65875" y="23145"/>
                </a:cubicBezTo>
                <a:cubicBezTo>
                  <a:pt x="65389" y="23262"/>
                  <a:pt x="64884" y="23398"/>
                  <a:pt x="64378" y="23476"/>
                </a:cubicBezTo>
                <a:cubicBezTo>
                  <a:pt x="63872" y="23553"/>
                  <a:pt x="63347" y="23651"/>
                  <a:pt x="62841" y="23709"/>
                </a:cubicBezTo>
                <a:cubicBezTo>
                  <a:pt x="59931" y="24135"/>
                  <a:pt x="57049" y="24338"/>
                  <a:pt x="54201" y="24338"/>
                </a:cubicBezTo>
                <a:cubicBezTo>
                  <a:pt x="33752" y="24338"/>
                  <a:pt x="15040" y="13862"/>
                  <a:pt x="0" y="0"/>
                </a:cubicBezTo>
                <a:close/>
              </a:path>
            </a:pathLst>
          </a:custGeom>
          <a:solidFill>
            <a:srgbClr val="A56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7"/>
          <p:cNvSpPr/>
          <p:nvPr/>
        </p:nvSpPr>
        <p:spPr>
          <a:xfrm>
            <a:off x="-87775" y="1839525"/>
            <a:ext cx="9423300" cy="1502400"/>
          </a:xfrm>
          <a:prstGeom prst="rect">
            <a:avLst/>
          </a:prstGeom>
          <a:solidFill>
            <a:schemeClr val="accent5"/>
          </a:solidFill>
          <a:ln>
            <a:noFill/>
          </a:ln>
          <a:effectLst>
            <a:outerShdw blurRad="57150" dist="19050" dir="5400000" algn="bl" rotWithShape="0">
              <a:srgbClr val="999999">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7"/>
          <p:cNvSpPr txBox="1">
            <a:spLocks noGrp="1"/>
          </p:cNvSpPr>
          <p:nvPr>
            <p:ph type="title"/>
          </p:nvPr>
        </p:nvSpPr>
        <p:spPr>
          <a:xfrm>
            <a:off x="633775" y="2160600"/>
            <a:ext cx="4384200" cy="8223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7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43" name="Google Shape;43;p7"/>
          <p:cNvSpPr txBox="1">
            <a:spLocks noGrp="1"/>
          </p:cNvSpPr>
          <p:nvPr>
            <p:ph type="subTitle" idx="1"/>
          </p:nvPr>
        </p:nvSpPr>
        <p:spPr>
          <a:xfrm>
            <a:off x="5352300" y="2236500"/>
            <a:ext cx="3273900" cy="670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4"/>
        <p:cNvGrpSpPr/>
        <p:nvPr/>
      </p:nvGrpSpPr>
      <p:grpSpPr>
        <a:xfrm>
          <a:off x="0" y="0"/>
          <a:ext cx="0" cy="0"/>
          <a:chOff x="0" y="0"/>
          <a:chExt cx="0" cy="0"/>
        </a:xfrm>
      </p:grpSpPr>
      <p:sp>
        <p:nvSpPr>
          <p:cNvPr id="45" name="Google Shape;45;p8"/>
          <p:cNvSpPr/>
          <p:nvPr/>
        </p:nvSpPr>
        <p:spPr>
          <a:xfrm rot="-544704">
            <a:off x="-966891" y="2374485"/>
            <a:ext cx="6132392" cy="1715255"/>
          </a:xfrm>
          <a:custGeom>
            <a:avLst/>
            <a:gdLst/>
            <a:ahLst/>
            <a:cxnLst/>
            <a:rect l="l" t="t" r="r" b="b"/>
            <a:pathLst>
              <a:path w="121482" h="33979" extrusionOk="0">
                <a:moveTo>
                  <a:pt x="71117" y="21375"/>
                </a:moveTo>
                <a:cubicBezTo>
                  <a:pt x="71003" y="21423"/>
                  <a:pt x="70890" y="21474"/>
                  <a:pt x="70777" y="21531"/>
                </a:cubicBezTo>
                <a:cubicBezTo>
                  <a:pt x="70890" y="21481"/>
                  <a:pt x="71004" y="21429"/>
                  <a:pt x="71117" y="21375"/>
                </a:cubicBezTo>
                <a:close/>
                <a:moveTo>
                  <a:pt x="107419" y="5641"/>
                </a:moveTo>
                <a:cubicBezTo>
                  <a:pt x="106116" y="5641"/>
                  <a:pt x="104794" y="5718"/>
                  <a:pt x="103471" y="5816"/>
                </a:cubicBezTo>
                <a:cubicBezTo>
                  <a:pt x="102810" y="5893"/>
                  <a:pt x="102148" y="5991"/>
                  <a:pt x="101468" y="6088"/>
                </a:cubicBezTo>
                <a:cubicBezTo>
                  <a:pt x="100806" y="6185"/>
                  <a:pt x="100145" y="6302"/>
                  <a:pt x="99484" y="6438"/>
                </a:cubicBezTo>
                <a:cubicBezTo>
                  <a:pt x="98803" y="6594"/>
                  <a:pt x="98142" y="6769"/>
                  <a:pt x="97481" y="6944"/>
                </a:cubicBezTo>
                <a:cubicBezTo>
                  <a:pt x="97150" y="7041"/>
                  <a:pt x="96819" y="7119"/>
                  <a:pt x="96489" y="7216"/>
                </a:cubicBezTo>
                <a:lnTo>
                  <a:pt x="96003" y="7372"/>
                </a:lnTo>
                <a:cubicBezTo>
                  <a:pt x="95847" y="7430"/>
                  <a:pt x="95672" y="7488"/>
                  <a:pt x="95516" y="7547"/>
                </a:cubicBezTo>
                <a:cubicBezTo>
                  <a:pt x="94855" y="7761"/>
                  <a:pt x="94213" y="8013"/>
                  <a:pt x="93552" y="8266"/>
                </a:cubicBezTo>
                <a:cubicBezTo>
                  <a:pt x="92891" y="8519"/>
                  <a:pt x="92249" y="8753"/>
                  <a:pt x="91607" y="9064"/>
                </a:cubicBezTo>
                <a:lnTo>
                  <a:pt x="90634" y="9511"/>
                </a:lnTo>
                <a:lnTo>
                  <a:pt x="89681" y="9978"/>
                </a:lnTo>
                <a:cubicBezTo>
                  <a:pt x="89040" y="10289"/>
                  <a:pt x="88398" y="10581"/>
                  <a:pt x="87775" y="10950"/>
                </a:cubicBezTo>
                <a:lnTo>
                  <a:pt x="85928" y="12001"/>
                </a:lnTo>
                <a:lnTo>
                  <a:pt x="84994" y="12487"/>
                </a:lnTo>
                <a:lnTo>
                  <a:pt x="84527" y="12759"/>
                </a:lnTo>
                <a:lnTo>
                  <a:pt x="84080" y="13031"/>
                </a:lnTo>
                <a:cubicBezTo>
                  <a:pt x="82855" y="13790"/>
                  <a:pt x="81649" y="14510"/>
                  <a:pt x="80462" y="15268"/>
                </a:cubicBezTo>
                <a:cubicBezTo>
                  <a:pt x="79276" y="16027"/>
                  <a:pt x="78090" y="16805"/>
                  <a:pt x="76903" y="17544"/>
                </a:cubicBezTo>
                <a:cubicBezTo>
                  <a:pt x="76320" y="17933"/>
                  <a:pt x="75736" y="18322"/>
                  <a:pt x="75153" y="18711"/>
                </a:cubicBezTo>
                <a:cubicBezTo>
                  <a:pt x="74569" y="19080"/>
                  <a:pt x="73986" y="19469"/>
                  <a:pt x="73422" y="19897"/>
                </a:cubicBezTo>
                <a:cubicBezTo>
                  <a:pt x="73130" y="20091"/>
                  <a:pt x="72858" y="20305"/>
                  <a:pt x="72566" y="20519"/>
                </a:cubicBezTo>
                <a:cubicBezTo>
                  <a:pt x="72294" y="20733"/>
                  <a:pt x="72002" y="20928"/>
                  <a:pt x="71691" y="21083"/>
                </a:cubicBezTo>
                <a:cubicBezTo>
                  <a:pt x="71506" y="21182"/>
                  <a:pt x="71313" y="21281"/>
                  <a:pt x="71117" y="21375"/>
                </a:cubicBezTo>
                <a:lnTo>
                  <a:pt x="71117" y="21375"/>
                </a:lnTo>
                <a:cubicBezTo>
                  <a:pt x="71317" y="21290"/>
                  <a:pt x="71519" y="21216"/>
                  <a:pt x="71730" y="21142"/>
                </a:cubicBezTo>
                <a:cubicBezTo>
                  <a:pt x="72391" y="20947"/>
                  <a:pt x="73072" y="20831"/>
                  <a:pt x="73772" y="20792"/>
                </a:cubicBezTo>
                <a:cubicBezTo>
                  <a:pt x="74472" y="20733"/>
                  <a:pt x="75153" y="20617"/>
                  <a:pt x="75834" y="20519"/>
                </a:cubicBezTo>
                <a:cubicBezTo>
                  <a:pt x="76184" y="20461"/>
                  <a:pt x="76514" y="20422"/>
                  <a:pt x="76864" y="20364"/>
                </a:cubicBezTo>
                <a:cubicBezTo>
                  <a:pt x="84305" y="19398"/>
                  <a:pt x="92086" y="18108"/>
                  <a:pt x="99768" y="18108"/>
                </a:cubicBezTo>
                <a:cubicBezTo>
                  <a:pt x="103993" y="18108"/>
                  <a:pt x="108189" y="18498"/>
                  <a:pt x="112282" y="19547"/>
                </a:cubicBezTo>
                <a:cubicBezTo>
                  <a:pt x="112943" y="19722"/>
                  <a:pt x="113624" y="19916"/>
                  <a:pt x="114304" y="20111"/>
                </a:cubicBezTo>
                <a:cubicBezTo>
                  <a:pt x="117066" y="20831"/>
                  <a:pt x="119400" y="22484"/>
                  <a:pt x="121481" y="24448"/>
                </a:cubicBezTo>
                <a:lnTo>
                  <a:pt x="121481" y="8111"/>
                </a:lnTo>
                <a:cubicBezTo>
                  <a:pt x="120509" y="7780"/>
                  <a:pt x="119517" y="7469"/>
                  <a:pt x="118486" y="7197"/>
                </a:cubicBezTo>
                <a:cubicBezTo>
                  <a:pt x="117922" y="7041"/>
                  <a:pt x="117338" y="6885"/>
                  <a:pt x="116755" y="6749"/>
                </a:cubicBezTo>
                <a:cubicBezTo>
                  <a:pt x="116171" y="6613"/>
                  <a:pt x="115569" y="6496"/>
                  <a:pt x="114966" y="6399"/>
                </a:cubicBezTo>
                <a:cubicBezTo>
                  <a:pt x="113760" y="6146"/>
                  <a:pt x="112534" y="6010"/>
                  <a:pt x="111270" y="5855"/>
                </a:cubicBezTo>
                <a:cubicBezTo>
                  <a:pt x="110648" y="5777"/>
                  <a:pt x="110006" y="5738"/>
                  <a:pt x="109364" y="5718"/>
                </a:cubicBezTo>
                <a:lnTo>
                  <a:pt x="108392" y="5660"/>
                </a:lnTo>
                <a:lnTo>
                  <a:pt x="107419" y="5641"/>
                </a:lnTo>
                <a:close/>
                <a:moveTo>
                  <a:pt x="0" y="0"/>
                </a:moveTo>
                <a:lnTo>
                  <a:pt x="0" y="17952"/>
                </a:lnTo>
                <a:cubicBezTo>
                  <a:pt x="2743" y="20480"/>
                  <a:pt x="5699" y="22795"/>
                  <a:pt x="8811" y="24857"/>
                </a:cubicBezTo>
                <a:cubicBezTo>
                  <a:pt x="11028" y="26354"/>
                  <a:pt x="13362" y="27677"/>
                  <a:pt x="15774" y="28844"/>
                </a:cubicBezTo>
                <a:cubicBezTo>
                  <a:pt x="18341" y="30069"/>
                  <a:pt x="21006" y="31080"/>
                  <a:pt x="23729" y="31878"/>
                </a:cubicBezTo>
                <a:cubicBezTo>
                  <a:pt x="26568" y="32695"/>
                  <a:pt x="29466" y="33278"/>
                  <a:pt x="32403" y="33609"/>
                </a:cubicBezTo>
                <a:lnTo>
                  <a:pt x="33531" y="33745"/>
                </a:lnTo>
                <a:lnTo>
                  <a:pt x="34659" y="33823"/>
                </a:lnTo>
                <a:cubicBezTo>
                  <a:pt x="35048" y="33862"/>
                  <a:pt x="35418" y="33881"/>
                  <a:pt x="35787" y="33901"/>
                </a:cubicBezTo>
                <a:lnTo>
                  <a:pt x="36935" y="33959"/>
                </a:lnTo>
                <a:cubicBezTo>
                  <a:pt x="37304" y="33959"/>
                  <a:pt x="37693" y="33978"/>
                  <a:pt x="38063" y="33978"/>
                </a:cubicBezTo>
                <a:lnTo>
                  <a:pt x="40358" y="33978"/>
                </a:lnTo>
                <a:cubicBezTo>
                  <a:pt x="40727" y="33978"/>
                  <a:pt x="41116" y="33959"/>
                  <a:pt x="41486" y="33939"/>
                </a:cubicBezTo>
                <a:cubicBezTo>
                  <a:pt x="44559" y="33745"/>
                  <a:pt x="47593" y="33123"/>
                  <a:pt x="50491" y="32111"/>
                </a:cubicBezTo>
                <a:cubicBezTo>
                  <a:pt x="53350" y="31080"/>
                  <a:pt x="56112" y="29797"/>
                  <a:pt x="58738" y="28299"/>
                </a:cubicBezTo>
                <a:cubicBezTo>
                  <a:pt x="59399" y="27930"/>
                  <a:pt x="60041" y="27579"/>
                  <a:pt x="60663" y="27210"/>
                </a:cubicBezTo>
                <a:lnTo>
                  <a:pt x="61616" y="26665"/>
                </a:lnTo>
                <a:cubicBezTo>
                  <a:pt x="61927" y="26471"/>
                  <a:pt x="62238" y="26315"/>
                  <a:pt x="62550" y="26121"/>
                </a:cubicBezTo>
                <a:cubicBezTo>
                  <a:pt x="63172" y="25751"/>
                  <a:pt x="63775" y="25382"/>
                  <a:pt x="64397" y="25032"/>
                </a:cubicBezTo>
                <a:cubicBezTo>
                  <a:pt x="65000" y="24662"/>
                  <a:pt x="65623" y="24312"/>
                  <a:pt x="66226" y="23962"/>
                </a:cubicBezTo>
                <a:cubicBezTo>
                  <a:pt x="66848" y="23612"/>
                  <a:pt x="67412" y="23242"/>
                  <a:pt x="68015" y="22912"/>
                </a:cubicBezTo>
                <a:cubicBezTo>
                  <a:pt x="68618" y="22581"/>
                  <a:pt x="69221" y="22231"/>
                  <a:pt x="69843" y="21939"/>
                </a:cubicBezTo>
                <a:cubicBezTo>
                  <a:pt x="70154" y="21803"/>
                  <a:pt x="70465" y="21667"/>
                  <a:pt x="70776" y="21531"/>
                </a:cubicBezTo>
                <a:lnTo>
                  <a:pt x="70776" y="21531"/>
                </a:lnTo>
                <a:cubicBezTo>
                  <a:pt x="70465" y="21667"/>
                  <a:pt x="70135" y="21784"/>
                  <a:pt x="69824" y="21920"/>
                </a:cubicBezTo>
                <a:cubicBezTo>
                  <a:pt x="69182" y="22153"/>
                  <a:pt x="68540" y="22386"/>
                  <a:pt x="67879" y="22581"/>
                </a:cubicBezTo>
                <a:cubicBezTo>
                  <a:pt x="67548" y="22678"/>
                  <a:pt x="67217" y="22775"/>
                  <a:pt x="66887" y="22873"/>
                </a:cubicBezTo>
                <a:cubicBezTo>
                  <a:pt x="66556" y="22970"/>
                  <a:pt x="66226" y="23067"/>
                  <a:pt x="65875" y="23145"/>
                </a:cubicBezTo>
                <a:cubicBezTo>
                  <a:pt x="65389" y="23262"/>
                  <a:pt x="64884" y="23398"/>
                  <a:pt x="64378" y="23476"/>
                </a:cubicBezTo>
                <a:cubicBezTo>
                  <a:pt x="63872" y="23553"/>
                  <a:pt x="63347" y="23651"/>
                  <a:pt x="62841" y="23709"/>
                </a:cubicBezTo>
                <a:cubicBezTo>
                  <a:pt x="59931" y="24135"/>
                  <a:pt x="57049" y="24338"/>
                  <a:pt x="54201" y="24338"/>
                </a:cubicBezTo>
                <a:cubicBezTo>
                  <a:pt x="33752" y="24338"/>
                  <a:pt x="15040" y="13862"/>
                  <a:pt x="0" y="0"/>
                </a:cubicBezTo>
                <a:close/>
              </a:path>
            </a:pathLst>
          </a:custGeom>
          <a:solidFill>
            <a:srgbClr val="A56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8"/>
          <p:cNvSpPr/>
          <p:nvPr/>
        </p:nvSpPr>
        <p:spPr>
          <a:xfrm rot="9501266">
            <a:off x="3354253" y="1052355"/>
            <a:ext cx="6572823" cy="1682262"/>
          </a:xfrm>
          <a:custGeom>
            <a:avLst/>
            <a:gdLst/>
            <a:ahLst/>
            <a:cxnLst/>
            <a:rect l="l" t="t" r="r" b="b"/>
            <a:pathLst>
              <a:path w="121482" h="33979" extrusionOk="0">
                <a:moveTo>
                  <a:pt x="71117" y="21375"/>
                </a:moveTo>
                <a:cubicBezTo>
                  <a:pt x="71003" y="21423"/>
                  <a:pt x="70890" y="21474"/>
                  <a:pt x="70777" y="21531"/>
                </a:cubicBezTo>
                <a:cubicBezTo>
                  <a:pt x="70890" y="21481"/>
                  <a:pt x="71004" y="21429"/>
                  <a:pt x="71117" y="21375"/>
                </a:cubicBezTo>
                <a:close/>
                <a:moveTo>
                  <a:pt x="107419" y="5641"/>
                </a:moveTo>
                <a:cubicBezTo>
                  <a:pt x="106116" y="5641"/>
                  <a:pt x="104794" y="5718"/>
                  <a:pt x="103471" y="5816"/>
                </a:cubicBezTo>
                <a:cubicBezTo>
                  <a:pt x="102810" y="5893"/>
                  <a:pt x="102148" y="5991"/>
                  <a:pt x="101468" y="6088"/>
                </a:cubicBezTo>
                <a:cubicBezTo>
                  <a:pt x="100806" y="6185"/>
                  <a:pt x="100145" y="6302"/>
                  <a:pt x="99484" y="6438"/>
                </a:cubicBezTo>
                <a:cubicBezTo>
                  <a:pt x="98803" y="6594"/>
                  <a:pt x="98142" y="6769"/>
                  <a:pt x="97481" y="6944"/>
                </a:cubicBezTo>
                <a:cubicBezTo>
                  <a:pt x="97150" y="7041"/>
                  <a:pt x="96819" y="7119"/>
                  <a:pt x="96489" y="7216"/>
                </a:cubicBezTo>
                <a:lnTo>
                  <a:pt x="96003" y="7372"/>
                </a:lnTo>
                <a:cubicBezTo>
                  <a:pt x="95847" y="7430"/>
                  <a:pt x="95672" y="7488"/>
                  <a:pt x="95516" y="7547"/>
                </a:cubicBezTo>
                <a:cubicBezTo>
                  <a:pt x="94855" y="7761"/>
                  <a:pt x="94213" y="8013"/>
                  <a:pt x="93552" y="8266"/>
                </a:cubicBezTo>
                <a:cubicBezTo>
                  <a:pt x="92891" y="8519"/>
                  <a:pt x="92249" y="8753"/>
                  <a:pt x="91607" y="9064"/>
                </a:cubicBezTo>
                <a:lnTo>
                  <a:pt x="90634" y="9511"/>
                </a:lnTo>
                <a:lnTo>
                  <a:pt x="89681" y="9978"/>
                </a:lnTo>
                <a:cubicBezTo>
                  <a:pt x="89040" y="10289"/>
                  <a:pt x="88398" y="10581"/>
                  <a:pt x="87775" y="10950"/>
                </a:cubicBezTo>
                <a:lnTo>
                  <a:pt x="85928" y="12001"/>
                </a:lnTo>
                <a:lnTo>
                  <a:pt x="84994" y="12487"/>
                </a:lnTo>
                <a:lnTo>
                  <a:pt x="84527" y="12759"/>
                </a:lnTo>
                <a:lnTo>
                  <a:pt x="84080" y="13031"/>
                </a:lnTo>
                <a:cubicBezTo>
                  <a:pt x="82855" y="13790"/>
                  <a:pt x="81649" y="14510"/>
                  <a:pt x="80462" y="15268"/>
                </a:cubicBezTo>
                <a:cubicBezTo>
                  <a:pt x="79276" y="16027"/>
                  <a:pt x="78090" y="16805"/>
                  <a:pt x="76903" y="17544"/>
                </a:cubicBezTo>
                <a:cubicBezTo>
                  <a:pt x="76320" y="17933"/>
                  <a:pt x="75736" y="18322"/>
                  <a:pt x="75153" y="18711"/>
                </a:cubicBezTo>
                <a:cubicBezTo>
                  <a:pt x="74569" y="19080"/>
                  <a:pt x="73986" y="19469"/>
                  <a:pt x="73422" y="19897"/>
                </a:cubicBezTo>
                <a:cubicBezTo>
                  <a:pt x="73130" y="20091"/>
                  <a:pt x="72858" y="20305"/>
                  <a:pt x="72566" y="20519"/>
                </a:cubicBezTo>
                <a:cubicBezTo>
                  <a:pt x="72294" y="20733"/>
                  <a:pt x="72002" y="20928"/>
                  <a:pt x="71691" y="21083"/>
                </a:cubicBezTo>
                <a:cubicBezTo>
                  <a:pt x="71506" y="21182"/>
                  <a:pt x="71313" y="21281"/>
                  <a:pt x="71117" y="21375"/>
                </a:cubicBezTo>
                <a:lnTo>
                  <a:pt x="71117" y="21375"/>
                </a:lnTo>
                <a:cubicBezTo>
                  <a:pt x="71317" y="21290"/>
                  <a:pt x="71519" y="21216"/>
                  <a:pt x="71730" y="21142"/>
                </a:cubicBezTo>
                <a:cubicBezTo>
                  <a:pt x="72391" y="20947"/>
                  <a:pt x="73072" y="20831"/>
                  <a:pt x="73772" y="20792"/>
                </a:cubicBezTo>
                <a:cubicBezTo>
                  <a:pt x="74472" y="20733"/>
                  <a:pt x="75153" y="20617"/>
                  <a:pt x="75834" y="20519"/>
                </a:cubicBezTo>
                <a:cubicBezTo>
                  <a:pt x="76184" y="20461"/>
                  <a:pt x="76514" y="20422"/>
                  <a:pt x="76864" y="20364"/>
                </a:cubicBezTo>
                <a:cubicBezTo>
                  <a:pt x="84305" y="19398"/>
                  <a:pt x="92086" y="18108"/>
                  <a:pt x="99768" y="18108"/>
                </a:cubicBezTo>
                <a:cubicBezTo>
                  <a:pt x="103993" y="18108"/>
                  <a:pt x="108189" y="18498"/>
                  <a:pt x="112282" y="19547"/>
                </a:cubicBezTo>
                <a:cubicBezTo>
                  <a:pt x="112943" y="19722"/>
                  <a:pt x="113624" y="19916"/>
                  <a:pt x="114304" y="20111"/>
                </a:cubicBezTo>
                <a:cubicBezTo>
                  <a:pt x="117066" y="20831"/>
                  <a:pt x="119400" y="22484"/>
                  <a:pt x="121481" y="24448"/>
                </a:cubicBezTo>
                <a:lnTo>
                  <a:pt x="121481" y="8111"/>
                </a:lnTo>
                <a:cubicBezTo>
                  <a:pt x="120509" y="7780"/>
                  <a:pt x="119517" y="7469"/>
                  <a:pt x="118486" y="7197"/>
                </a:cubicBezTo>
                <a:cubicBezTo>
                  <a:pt x="117922" y="7041"/>
                  <a:pt x="117338" y="6885"/>
                  <a:pt x="116755" y="6749"/>
                </a:cubicBezTo>
                <a:cubicBezTo>
                  <a:pt x="116171" y="6613"/>
                  <a:pt x="115569" y="6496"/>
                  <a:pt x="114966" y="6399"/>
                </a:cubicBezTo>
                <a:cubicBezTo>
                  <a:pt x="113760" y="6146"/>
                  <a:pt x="112534" y="6010"/>
                  <a:pt x="111270" y="5855"/>
                </a:cubicBezTo>
                <a:cubicBezTo>
                  <a:pt x="110648" y="5777"/>
                  <a:pt x="110006" y="5738"/>
                  <a:pt x="109364" y="5718"/>
                </a:cubicBezTo>
                <a:lnTo>
                  <a:pt x="108392" y="5660"/>
                </a:lnTo>
                <a:lnTo>
                  <a:pt x="107419" y="5641"/>
                </a:lnTo>
                <a:close/>
                <a:moveTo>
                  <a:pt x="0" y="0"/>
                </a:moveTo>
                <a:lnTo>
                  <a:pt x="0" y="17952"/>
                </a:lnTo>
                <a:cubicBezTo>
                  <a:pt x="2743" y="20480"/>
                  <a:pt x="5699" y="22795"/>
                  <a:pt x="8811" y="24857"/>
                </a:cubicBezTo>
                <a:cubicBezTo>
                  <a:pt x="11028" y="26354"/>
                  <a:pt x="13362" y="27677"/>
                  <a:pt x="15774" y="28844"/>
                </a:cubicBezTo>
                <a:cubicBezTo>
                  <a:pt x="18341" y="30069"/>
                  <a:pt x="21006" y="31080"/>
                  <a:pt x="23729" y="31878"/>
                </a:cubicBezTo>
                <a:cubicBezTo>
                  <a:pt x="26568" y="32695"/>
                  <a:pt x="29466" y="33278"/>
                  <a:pt x="32403" y="33609"/>
                </a:cubicBezTo>
                <a:lnTo>
                  <a:pt x="33531" y="33745"/>
                </a:lnTo>
                <a:lnTo>
                  <a:pt x="34659" y="33823"/>
                </a:lnTo>
                <a:cubicBezTo>
                  <a:pt x="35048" y="33862"/>
                  <a:pt x="35418" y="33881"/>
                  <a:pt x="35787" y="33901"/>
                </a:cubicBezTo>
                <a:lnTo>
                  <a:pt x="36935" y="33959"/>
                </a:lnTo>
                <a:cubicBezTo>
                  <a:pt x="37304" y="33959"/>
                  <a:pt x="37693" y="33978"/>
                  <a:pt x="38063" y="33978"/>
                </a:cubicBezTo>
                <a:lnTo>
                  <a:pt x="40358" y="33978"/>
                </a:lnTo>
                <a:cubicBezTo>
                  <a:pt x="40727" y="33978"/>
                  <a:pt x="41116" y="33959"/>
                  <a:pt x="41486" y="33939"/>
                </a:cubicBezTo>
                <a:cubicBezTo>
                  <a:pt x="44559" y="33745"/>
                  <a:pt x="47593" y="33123"/>
                  <a:pt x="50491" y="32111"/>
                </a:cubicBezTo>
                <a:cubicBezTo>
                  <a:pt x="53350" y="31080"/>
                  <a:pt x="56112" y="29797"/>
                  <a:pt x="58738" y="28299"/>
                </a:cubicBezTo>
                <a:cubicBezTo>
                  <a:pt x="59399" y="27930"/>
                  <a:pt x="60041" y="27579"/>
                  <a:pt x="60663" y="27210"/>
                </a:cubicBezTo>
                <a:lnTo>
                  <a:pt x="61616" y="26665"/>
                </a:lnTo>
                <a:cubicBezTo>
                  <a:pt x="61927" y="26471"/>
                  <a:pt x="62238" y="26315"/>
                  <a:pt x="62550" y="26121"/>
                </a:cubicBezTo>
                <a:cubicBezTo>
                  <a:pt x="63172" y="25751"/>
                  <a:pt x="63775" y="25382"/>
                  <a:pt x="64397" y="25032"/>
                </a:cubicBezTo>
                <a:cubicBezTo>
                  <a:pt x="65000" y="24662"/>
                  <a:pt x="65623" y="24312"/>
                  <a:pt x="66226" y="23962"/>
                </a:cubicBezTo>
                <a:cubicBezTo>
                  <a:pt x="66848" y="23612"/>
                  <a:pt x="67412" y="23242"/>
                  <a:pt x="68015" y="22912"/>
                </a:cubicBezTo>
                <a:cubicBezTo>
                  <a:pt x="68618" y="22581"/>
                  <a:pt x="69221" y="22231"/>
                  <a:pt x="69843" y="21939"/>
                </a:cubicBezTo>
                <a:cubicBezTo>
                  <a:pt x="70154" y="21803"/>
                  <a:pt x="70465" y="21667"/>
                  <a:pt x="70776" y="21531"/>
                </a:cubicBezTo>
                <a:lnTo>
                  <a:pt x="70776" y="21531"/>
                </a:lnTo>
                <a:cubicBezTo>
                  <a:pt x="70465" y="21667"/>
                  <a:pt x="70135" y="21784"/>
                  <a:pt x="69824" y="21920"/>
                </a:cubicBezTo>
                <a:cubicBezTo>
                  <a:pt x="69182" y="22153"/>
                  <a:pt x="68540" y="22386"/>
                  <a:pt x="67879" y="22581"/>
                </a:cubicBezTo>
                <a:cubicBezTo>
                  <a:pt x="67548" y="22678"/>
                  <a:pt x="67217" y="22775"/>
                  <a:pt x="66887" y="22873"/>
                </a:cubicBezTo>
                <a:cubicBezTo>
                  <a:pt x="66556" y="22970"/>
                  <a:pt x="66226" y="23067"/>
                  <a:pt x="65875" y="23145"/>
                </a:cubicBezTo>
                <a:cubicBezTo>
                  <a:pt x="65389" y="23262"/>
                  <a:pt x="64884" y="23398"/>
                  <a:pt x="64378" y="23476"/>
                </a:cubicBezTo>
                <a:cubicBezTo>
                  <a:pt x="63872" y="23553"/>
                  <a:pt x="63347" y="23651"/>
                  <a:pt x="62841" y="23709"/>
                </a:cubicBezTo>
                <a:cubicBezTo>
                  <a:pt x="59931" y="24135"/>
                  <a:pt x="57049" y="24338"/>
                  <a:pt x="54201" y="24338"/>
                </a:cubicBezTo>
                <a:cubicBezTo>
                  <a:pt x="33752" y="24338"/>
                  <a:pt x="15040" y="13862"/>
                  <a:pt x="0" y="0"/>
                </a:cubicBezTo>
                <a:close/>
              </a:path>
            </a:pathLst>
          </a:custGeom>
          <a:solidFill>
            <a:srgbClr val="A56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a:off x="-170225" y="1666875"/>
            <a:ext cx="9776400" cy="1847700"/>
          </a:xfrm>
          <a:prstGeom prst="rect">
            <a:avLst/>
          </a:prstGeom>
          <a:solidFill>
            <a:schemeClr val="accent5"/>
          </a:solidFill>
          <a:ln>
            <a:noFill/>
          </a:ln>
          <a:effectLst>
            <a:outerShdw blurRad="57150" dist="19050" dir="5400000" algn="bl" rotWithShape="0">
              <a:srgbClr val="999999">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8"/>
          <p:cNvSpPr txBox="1">
            <a:spLocks noGrp="1"/>
          </p:cNvSpPr>
          <p:nvPr>
            <p:ph type="title"/>
          </p:nvPr>
        </p:nvSpPr>
        <p:spPr>
          <a:xfrm>
            <a:off x="665400" y="1585950"/>
            <a:ext cx="7813200" cy="19716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9"/>
        <p:cNvGrpSpPr/>
        <p:nvPr/>
      </p:nvGrpSpPr>
      <p:grpSpPr>
        <a:xfrm>
          <a:off x="0" y="0"/>
          <a:ext cx="0" cy="0"/>
          <a:chOff x="0" y="0"/>
          <a:chExt cx="0" cy="0"/>
        </a:xfrm>
      </p:grpSpPr>
      <p:sp>
        <p:nvSpPr>
          <p:cNvPr id="50" name="Google Shape;50;p9"/>
          <p:cNvSpPr/>
          <p:nvPr/>
        </p:nvSpPr>
        <p:spPr>
          <a:xfrm>
            <a:off x="-438525" y="1610625"/>
            <a:ext cx="9774000" cy="1203600"/>
          </a:xfrm>
          <a:prstGeom prst="rect">
            <a:avLst/>
          </a:prstGeom>
          <a:solidFill>
            <a:schemeClr val="accent5"/>
          </a:solidFill>
          <a:ln>
            <a:noFill/>
          </a:ln>
          <a:effectLst>
            <a:outerShdw blurRad="57150" dist="19050" dir="5400000" algn="bl" rotWithShape="0">
              <a:srgbClr val="999999">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9"/>
          <p:cNvSpPr txBox="1">
            <a:spLocks noGrp="1"/>
          </p:cNvSpPr>
          <p:nvPr>
            <p:ph type="title"/>
          </p:nvPr>
        </p:nvSpPr>
        <p:spPr>
          <a:xfrm>
            <a:off x="3615875" y="1837025"/>
            <a:ext cx="4384200" cy="8223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7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52" name="Google Shape;52;p9"/>
          <p:cNvSpPr txBox="1">
            <a:spLocks noGrp="1"/>
          </p:cNvSpPr>
          <p:nvPr>
            <p:ph type="subTitle" idx="1"/>
          </p:nvPr>
        </p:nvSpPr>
        <p:spPr>
          <a:xfrm>
            <a:off x="3615875" y="2814225"/>
            <a:ext cx="4206900" cy="551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3" name="Google Shape;53;p9"/>
          <p:cNvSpPr/>
          <p:nvPr/>
        </p:nvSpPr>
        <p:spPr>
          <a:xfrm rot="2569105">
            <a:off x="-2116700" y="2462866"/>
            <a:ext cx="13234871" cy="3701846"/>
          </a:xfrm>
          <a:custGeom>
            <a:avLst/>
            <a:gdLst/>
            <a:ahLst/>
            <a:cxnLst/>
            <a:rect l="l" t="t" r="r" b="b"/>
            <a:pathLst>
              <a:path w="121482" h="33979" extrusionOk="0">
                <a:moveTo>
                  <a:pt x="71117" y="21375"/>
                </a:moveTo>
                <a:cubicBezTo>
                  <a:pt x="71003" y="21423"/>
                  <a:pt x="70890" y="21474"/>
                  <a:pt x="70777" y="21531"/>
                </a:cubicBezTo>
                <a:cubicBezTo>
                  <a:pt x="70890" y="21481"/>
                  <a:pt x="71004" y="21429"/>
                  <a:pt x="71117" y="21375"/>
                </a:cubicBezTo>
                <a:close/>
                <a:moveTo>
                  <a:pt x="107419" y="5641"/>
                </a:moveTo>
                <a:cubicBezTo>
                  <a:pt x="106116" y="5641"/>
                  <a:pt x="104794" y="5718"/>
                  <a:pt x="103471" y="5816"/>
                </a:cubicBezTo>
                <a:cubicBezTo>
                  <a:pt x="102810" y="5893"/>
                  <a:pt x="102148" y="5991"/>
                  <a:pt x="101468" y="6088"/>
                </a:cubicBezTo>
                <a:cubicBezTo>
                  <a:pt x="100806" y="6185"/>
                  <a:pt x="100145" y="6302"/>
                  <a:pt x="99484" y="6438"/>
                </a:cubicBezTo>
                <a:cubicBezTo>
                  <a:pt x="98803" y="6594"/>
                  <a:pt x="98142" y="6769"/>
                  <a:pt x="97481" y="6944"/>
                </a:cubicBezTo>
                <a:cubicBezTo>
                  <a:pt x="97150" y="7041"/>
                  <a:pt x="96819" y="7119"/>
                  <a:pt x="96489" y="7216"/>
                </a:cubicBezTo>
                <a:lnTo>
                  <a:pt x="96003" y="7372"/>
                </a:lnTo>
                <a:cubicBezTo>
                  <a:pt x="95847" y="7430"/>
                  <a:pt x="95672" y="7488"/>
                  <a:pt x="95516" y="7547"/>
                </a:cubicBezTo>
                <a:cubicBezTo>
                  <a:pt x="94855" y="7761"/>
                  <a:pt x="94213" y="8013"/>
                  <a:pt x="93552" y="8266"/>
                </a:cubicBezTo>
                <a:cubicBezTo>
                  <a:pt x="92891" y="8519"/>
                  <a:pt x="92249" y="8753"/>
                  <a:pt x="91607" y="9064"/>
                </a:cubicBezTo>
                <a:lnTo>
                  <a:pt x="90634" y="9511"/>
                </a:lnTo>
                <a:lnTo>
                  <a:pt x="89681" y="9978"/>
                </a:lnTo>
                <a:cubicBezTo>
                  <a:pt x="89040" y="10289"/>
                  <a:pt x="88398" y="10581"/>
                  <a:pt x="87775" y="10950"/>
                </a:cubicBezTo>
                <a:lnTo>
                  <a:pt x="85928" y="12001"/>
                </a:lnTo>
                <a:lnTo>
                  <a:pt x="84994" y="12487"/>
                </a:lnTo>
                <a:lnTo>
                  <a:pt x="84527" y="12759"/>
                </a:lnTo>
                <a:lnTo>
                  <a:pt x="84080" y="13031"/>
                </a:lnTo>
                <a:cubicBezTo>
                  <a:pt x="82855" y="13790"/>
                  <a:pt x="81649" y="14510"/>
                  <a:pt x="80462" y="15268"/>
                </a:cubicBezTo>
                <a:cubicBezTo>
                  <a:pt x="79276" y="16027"/>
                  <a:pt x="78090" y="16805"/>
                  <a:pt x="76903" y="17544"/>
                </a:cubicBezTo>
                <a:cubicBezTo>
                  <a:pt x="76320" y="17933"/>
                  <a:pt x="75736" y="18322"/>
                  <a:pt x="75153" y="18711"/>
                </a:cubicBezTo>
                <a:cubicBezTo>
                  <a:pt x="74569" y="19080"/>
                  <a:pt x="73986" y="19469"/>
                  <a:pt x="73422" y="19897"/>
                </a:cubicBezTo>
                <a:cubicBezTo>
                  <a:pt x="73130" y="20091"/>
                  <a:pt x="72858" y="20305"/>
                  <a:pt x="72566" y="20519"/>
                </a:cubicBezTo>
                <a:cubicBezTo>
                  <a:pt x="72294" y="20733"/>
                  <a:pt x="72002" y="20928"/>
                  <a:pt x="71691" y="21083"/>
                </a:cubicBezTo>
                <a:cubicBezTo>
                  <a:pt x="71506" y="21182"/>
                  <a:pt x="71313" y="21281"/>
                  <a:pt x="71117" y="21375"/>
                </a:cubicBezTo>
                <a:lnTo>
                  <a:pt x="71117" y="21375"/>
                </a:lnTo>
                <a:cubicBezTo>
                  <a:pt x="71317" y="21290"/>
                  <a:pt x="71519" y="21216"/>
                  <a:pt x="71730" y="21142"/>
                </a:cubicBezTo>
                <a:cubicBezTo>
                  <a:pt x="72391" y="20947"/>
                  <a:pt x="73072" y="20831"/>
                  <a:pt x="73772" y="20792"/>
                </a:cubicBezTo>
                <a:cubicBezTo>
                  <a:pt x="74472" y="20733"/>
                  <a:pt x="75153" y="20617"/>
                  <a:pt x="75834" y="20519"/>
                </a:cubicBezTo>
                <a:cubicBezTo>
                  <a:pt x="76184" y="20461"/>
                  <a:pt x="76514" y="20422"/>
                  <a:pt x="76864" y="20364"/>
                </a:cubicBezTo>
                <a:cubicBezTo>
                  <a:pt x="84305" y="19398"/>
                  <a:pt x="92086" y="18108"/>
                  <a:pt x="99768" y="18108"/>
                </a:cubicBezTo>
                <a:cubicBezTo>
                  <a:pt x="103993" y="18108"/>
                  <a:pt x="108189" y="18498"/>
                  <a:pt x="112282" y="19547"/>
                </a:cubicBezTo>
                <a:cubicBezTo>
                  <a:pt x="112943" y="19722"/>
                  <a:pt x="113624" y="19916"/>
                  <a:pt x="114304" y="20111"/>
                </a:cubicBezTo>
                <a:cubicBezTo>
                  <a:pt x="117066" y="20831"/>
                  <a:pt x="119400" y="22484"/>
                  <a:pt x="121481" y="24448"/>
                </a:cubicBezTo>
                <a:lnTo>
                  <a:pt x="121481" y="8111"/>
                </a:lnTo>
                <a:cubicBezTo>
                  <a:pt x="120509" y="7780"/>
                  <a:pt x="119517" y="7469"/>
                  <a:pt x="118486" y="7197"/>
                </a:cubicBezTo>
                <a:cubicBezTo>
                  <a:pt x="117922" y="7041"/>
                  <a:pt x="117338" y="6885"/>
                  <a:pt x="116755" y="6749"/>
                </a:cubicBezTo>
                <a:cubicBezTo>
                  <a:pt x="116171" y="6613"/>
                  <a:pt x="115569" y="6496"/>
                  <a:pt x="114966" y="6399"/>
                </a:cubicBezTo>
                <a:cubicBezTo>
                  <a:pt x="113760" y="6146"/>
                  <a:pt x="112534" y="6010"/>
                  <a:pt x="111270" y="5855"/>
                </a:cubicBezTo>
                <a:cubicBezTo>
                  <a:pt x="110648" y="5777"/>
                  <a:pt x="110006" y="5738"/>
                  <a:pt x="109364" y="5718"/>
                </a:cubicBezTo>
                <a:lnTo>
                  <a:pt x="108392" y="5660"/>
                </a:lnTo>
                <a:lnTo>
                  <a:pt x="107419" y="5641"/>
                </a:lnTo>
                <a:close/>
                <a:moveTo>
                  <a:pt x="0" y="0"/>
                </a:moveTo>
                <a:lnTo>
                  <a:pt x="0" y="17952"/>
                </a:lnTo>
                <a:cubicBezTo>
                  <a:pt x="2743" y="20480"/>
                  <a:pt x="5699" y="22795"/>
                  <a:pt x="8811" y="24857"/>
                </a:cubicBezTo>
                <a:cubicBezTo>
                  <a:pt x="11028" y="26354"/>
                  <a:pt x="13362" y="27677"/>
                  <a:pt x="15774" y="28844"/>
                </a:cubicBezTo>
                <a:cubicBezTo>
                  <a:pt x="18341" y="30069"/>
                  <a:pt x="21006" y="31080"/>
                  <a:pt x="23729" y="31878"/>
                </a:cubicBezTo>
                <a:cubicBezTo>
                  <a:pt x="26568" y="32695"/>
                  <a:pt x="29466" y="33278"/>
                  <a:pt x="32403" y="33609"/>
                </a:cubicBezTo>
                <a:lnTo>
                  <a:pt x="33531" y="33745"/>
                </a:lnTo>
                <a:lnTo>
                  <a:pt x="34659" y="33823"/>
                </a:lnTo>
                <a:cubicBezTo>
                  <a:pt x="35048" y="33862"/>
                  <a:pt x="35418" y="33881"/>
                  <a:pt x="35787" y="33901"/>
                </a:cubicBezTo>
                <a:lnTo>
                  <a:pt x="36935" y="33959"/>
                </a:lnTo>
                <a:cubicBezTo>
                  <a:pt x="37304" y="33959"/>
                  <a:pt x="37693" y="33978"/>
                  <a:pt x="38063" y="33978"/>
                </a:cubicBezTo>
                <a:lnTo>
                  <a:pt x="40358" y="33978"/>
                </a:lnTo>
                <a:cubicBezTo>
                  <a:pt x="40727" y="33978"/>
                  <a:pt x="41116" y="33959"/>
                  <a:pt x="41486" y="33939"/>
                </a:cubicBezTo>
                <a:cubicBezTo>
                  <a:pt x="44559" y="33745"/>
                  <a:pt x="47593" y="33123"/>
                  <a:pt x="50491" y="32111"/>
                </a:cubicBezTo>
                <a:cubicBezTo>
                  <a:pt x="53350" y="31080"/>
                  <a:pt x="56112" y="29797"/>
                  <a:pt x="58738" y="28299"/>
                </a:cubicBezTo>
                <a:cubicBezTo>
                  <a:pt x="59399" y="27930"/>
                  <a:pt x="60041" y="27579"/>
                  <a:pt x="60663" y="27210"/>
                </a:cubicBezTo>
                <a:lnTo>
                  <a:pt x="61616" y="26665"/>
                </a:lnTo>
                <a:cubicBezTo>
                  <a:pt x="61927" y="26471"/>
                  <a:pt x="62238" y="26315"/>
                  <a:pt x="62550" y="26121"/>
                </a:cubicBezTo>
                <a:cubicBezTo>
                  <a:pt x="63172" y="25751"/>
                  <a:pt x="63775" y="25382"/>
                  <a:pt x="64397" y="25032"/>
                </a:cubicBezTo>
                <a:cubicBezTo>
                  <a:pt x="65000" y="24662"/>
                  <a:pt x="65623" y="24312"/>
                  <a:pt x="66226" y="23962"/>
                </a:cubicBezTo>
                <a:cubicBezTo>
                  <a:pt x="66848" y="23612"/>
                  <a:pt x="67412" y="23242"/>
                  <a:pt x="68015" y="22912"/>
                </a:cubicBezTo>
                <a:cubicBezTo>
                  <a:pt x="68618" y="22581"/>
                  <a:pt x="69221" y="22231"/>
                  <a:pt x="69843" y="21939"/>
                </a:cubicBezTo>
                <a:cubicBezTo>
                  <a:pt x="70154" y="21803"/>
                  <a:pt x="70465" y="21667"/>
                  <a:pt x="70776" y="21531"/>
                </a:cubicBezTo>
                <a:lnTo>
                  <a:pt x="70776" y="21531"/>
                </a:lnTo>
                <a:cubicBezTo>
                  <a:pt x="70465" y="21667"/>
                  <a:pt x="70135" y="21784"/>
                  <a:pt x="69824" y="21920"/>
                </a:cubicBezTo>
                <a:cubicBezTo>
                  <a:pt x="69182" y="22153"/>
                  <a:pt x="68540" y="22386"/>
                  <a:pt x="67879" y="22581"/>
                </a:cubicBezTo>
                <a:cubicBezTo>
                  <a:pt x="67548" y="22678"/>
                  <a:pt x="67217" y="22775"/>
                  <a:pt x="66887" y="22873"/>
                </a:cubicBezTo>
                <a:cubicBezTo>
                  <a:pt x="66556" y="22970"/>
                  <a:pt x="66226" y="23067"/>
                  <a:pt x="65875" y="23145"/>
                </a:cubicBezTo>
                <a:cubicBezTo>
                  <a:pt x="65389" y="23262"/>
                  <a:pt x="64884" y="23398"/>
                  <a:pt x="64378" y="23476"/>
                </a:cubicBezTo>
                <a:cubicBezTo>
                  <a:pt x="63872" y="23553"/>
                  <a:pt x="63347" y="23651"/>
                  <a:pt x="62841" y="23709"/>
                </a:cubicBezTo>
                <a:cubicBezTo>
                  <a:pt x="59931" y="24135"/>
                  <a:pt x="57049" y="24338"/>
                  <a:pt x="54201" y="24338"/>
                </a:cubicBezTo>
                <a:cubicBezTo>
                  <a:pt x="33752" y="24338"/>
                  <a:pt x="15040" y="13862"/>
                  <a:pt x="0" y="0"/>
                </a:cubicBezTo>
                <a:close/>
              </a:path>
            </a:pathLst>
          </a:custGeom>
          <a:solidFill>
            <a:srgbClr val="A56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0"/>
          <p:cNvSpPr txBox="1">
            <a:spLocks noGrp="1"/>
          </p:cNvSpPr>
          <p:nvPr>
            <p:ph type="body" idx="1"/>
          </p:nvPr>
        </p:nvSpPr>
        <p:spPr>
          <a:xfrm>
            <a:off x="4497600" y="540000"/>
            <a:ext cx="4106400" cy="975600"/>
          </a:xfrm>
          <a:prstGeom prst="rect">
            <a:avLst/>
          </a:prstGeom>
        </p:spPr>
        <p:txBody>
          <a:bodyPr spcFirstLastPara="1" wrap="square" lIns="91425" tIns="91425" rIns="91425" bIns="91425" anchor="ctr" anchorCtr="0">
            <a:noAutofit/>
          </a:bodyPr>
          <a:lstStyle>
            <a:lvl1pPr marL="457200" lvl="0" indent="-228600" algn="r">
              <a:lnSpc>
                <a:spcPct val="100000"/>
              </a:lnSpc>
              <a:spcBef>
                <a:spcPts val="0"/>
              </a:spcBef>
              <a:spcAft>
                <a:spcPts val="0"/>
              </a:spcAft>
              <a:buSzPts val="1400"/>
              <a:buNone/>
              <a:defRPr sz="4100">
                <a:solidFill>
                  <a:schemeClr val="dk1"/>
                </a:solidFill>
                <a:latin typeface="Bebas Neue"/>
                <a:ea typeface="Bebas Neue"/>
                <a:cs typeface="Bebas Neue"/>
                <a:sym typeface="Bebas Neue"/>
              </a:defRPr>
            </a:lvl1pPr>
          </a:lstStyle>
          <a:p>
            <a:endParaRPr/>
          </a:p>
        </p:txBody>
      </p:sp>
      <p:sp>
        <p:nvSpPr>
          <p:cNvPr id="56" name="Google Shape;56;p10"/>
          <p:cNvSpPr/>
          <p:nvPr/>
        </p:nvSpPr>
        <p:spPr>
          <a:xfrm rot="-2700000" flipH="1">
            <a:off x="5316280" y="1765598"/>
            <a:ext cx="8495543" cy="2110501"/>
          </a:xfrm>
          <a:custGeom>
            <a:avLst/>
            <a:gdLst/>
            <a:ahLst/>
            <a:cxnLst/>
            <a:rect l="l" t="t" r="r" b="b"/>
            <a:pathLst>
              <a:path w="121463" h="28611" extrusionOk="0">
                <a:moveTo>
                  <a:pt x="1" y="8033"/>
                </a:moveTo>
                <a:lnTo>
                  <a:pt x="1" y="21804"/>
                </a:lnTo>
                <a:cubicBezTo>
                  <a:pt x="954" y="22076"/>
                  <a:pt x="1946" y="22329"/>
                  <a:pt x="2977" y="22582"/>
                </a:cubicBezTo>
                <a:cubicBezTo>
                  <a:pt x="3541" y="22698"/>
                  <a:pt x="4124" y="22834"/>
                  <a:pt x="4708" y="22951"/>
                </a:cubicBezTo>
                <a:cubicBezTo>
                  <a:pt x="5291" y="23068"/>
                  <a:pt x="5894" y="23165"/>
                  <a:pt x="6497" y="23243"/>
                </a:cubicBezTo>
                <a:cubicBezTo>
                  <a:pt x="7703" y="23457"/>
                  <a:pt x="8928" y="23574"/>
                  <a:pt x="10192" y="23690"/>
                </a:cubicBezTo>
                <a:cubicBezTo>
                  <a:pt x="10834" y="23768"/>
                  <a:pt x="11457" y="23807"/>
                  <a:pt x="12098" y="23826"/>
                </a:cubicBezTo>
                <a:lnTo>
                  <a:pt x="13071" y="23865"/>
                </a:lnTo>
                <a:lnTo>
                  <a:pt x="14043" y="23885"/>
                </a:lnTo>
                <a:cubicBezTo>
                  <a:pt x="15346" y="23885"/>
                  <a:pt x="16669" y="23826"/>
                  <a:pt x="17992" y="23729"/>
                </a:cubicBezTo>
                <a:cubicBezTo>
                  <a:pt x="18653" y="23671"/>
                  <a:pt x="19314" y="23593"/>
                  <a:pt x="19995" y="23496"/>
                </a:cubicBezTo>
                <a:cubicBezTo>
                  <a:pt x="20656" y="23418"/>
                  <a:pt x="21317" y="23321"/>
                  <a:pt x="21979" y="23204"/>
                </a:cubicBezTo>
                <a:cubicBezTo>
                  <a:pt x="22659" y="23068"/>
                  <a:pt x="23321" y="22932"/>
                  <a:pt x="23982" y="22776"/>
                </a:cubicBezTo>
                <a:cubicBezTo>
                  <a:pt x="24313" y="22698"/>
                  <a:pt x="24643" y="22620"/>
                  <a:pt x="24974" y="22543"/>
                </a:cubicBezTo>
                <a:lnTo>
                  <a:pt x="25480" y="22426"/>
                </a:lnTo>
                <a:cubicBezTo>
                  <a:pt x="25635" y="22387"/>
                  <a:pt x="25791" y="22329"/>
                  <a:pt x="25966" y="22290"/>
                </a:cubicBezTo>
                <a:cubicBezTo>
                  <a:pt x="26608" y="22095"/>
                  <a:pt x="27269" y="21881"/>
                  <a:pt x="27911" y="21687"/>
                </a:cubicBezTo>
                <a:cubicBezTo>
                  <a:pt x="28572" y="21473"/>
                  <a:pt x="29233" y="21259"/>
                  <a:pt x="29856" y="21006"/>
                </a:cubicBezTo>
                <a:lnTo>
                  <a:pt x="30828" y="20617"/>
                </a:lnTo>
                <a:lnTo>
                  <a:pt x="31781" y="20228"/>
                </a:lnTo>
                <a:cubicBezTo>
                  <a:pt x="32423" y="19975"/>
                  <a:pt x="33065" y="19723"/>
                  <a:pt x="33668" y="19431"/>
                </a:cubicBezTo>
                <a:lnTo>
                  <a:pt x="35535" y="18556"/>
                </a:lnTo>
                <a:lnTo>
                  <a:pt x="36468" y="18108"/>
                </a:lnTo>
                <a:lnTo>
                  <a:pt x="36935" y="17894"/>
                </a:lnTo>
                <a:lnTo>
                  <a:pt x="37383" y="17641"/>
                </a:lnTo>
                <a:cubicBezTo>
                  <a:pt x="38608" y="17000"/>
                  <a:pt x="39814" y="16397"/>
                  <a:pt x="41000" y="15755"/>
                </a:cubicBezTo>
                <a:cubicBezTo>
                  <a:pt x="42187" y="15132"/>
                  <a:pt x="43373" y="14452"/>
                  <a:pt x="44559" y="13849"/>
                </a:cubicBezTo>
                <a:cubicBezTo>
                  <a:pt x="45143" y="13518"/>
                  <a:pt x="45726" y="13188"/>
                  <a:pt x="46310" y="12876"/>
                </a:cubicBezTo>
                <a:cubicBezTo>
                  <a:pt x="46893" y="12565"/>
                  <a:pt x="47477" y="12235"/>
                  <a:pt x="48041" y="11865"/>
                </a:cubicBezTo>
                <a:cubicBezTo>
                  <a:pt x="48333" y="11690"/>
                  <a:pt x="48605" y="11515"/>
                  <a:pt x="48897" y="11340"/>
                </a:cubicBezTo>
                <a:cubicBezTo>
                  <a:pt x="49169" y="11165"/>
                  <a:pt x="49461" y="10990"/>
                  <a:pt x="49752" y="10854"/>
                </a:cubicBezTo>
                <a:cubicBezTo>
                  <a:pt x="50062" y="10718"/>
                  <a:pt x="50372" y="10602"/>
                  <a:pt x="50682" y="10486"/>
                </a:cubicBezTo>
                <a:lnTo>
                  <a:pt x="50682" y="10486"/>
                </a:lnTo>
                <a:cubicBezTo>
                  <a:pt x="50372" y="10602"/>
                  <a:pt x="50062" y="10718"/>
                  <a:pt x="49733" y="10795"/>
                </a:cubicBezTo>
                <a:cubicBezTo>
                  <a:pt x="49072" y="10970"/>
                  <a:pt x="48371" y="11087"/>
                  <a:pt x="47691" y="11106"/>
                </a:cubicBezTo>
                <a:cubicBezTo>
                  <a:pt x="46990" y="11165"/>
                  <a:pt x="46310" y="11262"/>
                  <a:pt x="45629" y="11340"/>
                </a:cubicBezTo>
                <a:cubicBezTo>
                  <a:pt x="45298" y="11379"/>
                  <a:pt x="44948" y="11418"/>
                  <a:pt x="44618" y="11457"/>
                </a:cubicBezTo>
                <a:cubicBezTo>
                  <a:pt x="37167" y="12273"/>
                  <a:pt x="29375" y="13366"/>
                  <a:pt x="21682" y="13366"/>
                </a:cubicBezTo>
                <a:cubicBezTo>
                  <a:pt x="17468" y="13366"/>
                  <a:pt x="13283" y="13038"/>
                  <a:pt x="9200" y="12157"/>
                </a:cubicBezTo>
                <a:cubicBezTo>
                  <a:pt x="8520" y="12021"/>
                  <a:pt x="7839" y="11846"/>
                  <a:pt x="7158" y="11670"/>
                </a:cubicBezTo>
                <a:cubicBezTo>
                  <a:pt x="4396" y="11068"/>
                  <a:pt x="2043" y="9687"/>
                  <a:pt x="1" y="8033"/>
                </a:cubicBezTo>
                <a:close/>
                <a:moveTo>
                  <a:pt x="81105" y="1"/>
                </a:moveTo>
                <a:cubicBezTo>
                  <a:pt x="80735" y="1"/>
                  <a:pt x="80346" y="20"/>
                  <a:pt x="79977" y="40"/>
                </a:cubicBezTo>
                <a:cubicBezTo>
                  <a:pt x="76923" y="195"/>
                  <a:pt x="73908" y="701"/>
                  <a:pt x="70972" y="1576"/>
                </a:cubicBezTo>
                <a:cubicBezTo>
                  <a:pt x="68151" y="2432"/>
                  <a:pt x="65390" y="3521"/>
                  <a:pt x="62725" y="4805"/>
                </a:cubicBezTo>
                <a:cubicBezTo>
                  <a:pt x="62064" y="5097"/>
                  <a:pt x="61422" y="5388"/>
                  <a:pt x="60800" y="5719"/>
                </a:cubicBezTo>
                <a:lnTo>
                  <a:pt x="59847" y="6166"/>
                </a:lnTo>
                <a:cubicBezTo>
                  <a:pt x="59535" y="6322"/>
                  <a:pt x="59224" y="6458"/>
                  <a:pt x="58913" y="6633"/>
                </a:cubicBezTo>
                <a:cubicBezTo>
                  <a:pt x="58291" y="6944"/>
                  <a:pt x="57688" y="7236"/>
                  <a:pt x="57065" y="7528"/>
                </a:cubicBezTo>
                <a:cubicBezTo>
                  <a:pt x="56443" y="7839"/>
                  <a:pt x="55840" y="8131"/>
                  <a:pt x="55237" y="8442"/>
                </a:cubicBezTo>
                <a:cubicBezTo>
                  <a:pt x="54634" y="8734"/>
                  <a:pt x="54051" y="9045"/>
                  <a:pt x="53448" y="9317"/>
                </a:cubicBezTo>
                <a:cubicBezTo>
                  <a:pt x="52845" y="9609"/>
                  <a:pt x="52242" y="9901"/>
                  <a:pt x="51619" y="10134"/>
                </a:cubicBezTo>
                <a:cubicBezTo>
                  <a:pt x="51308" y="10251"/>
                  <a:pt x="50997" y="10387"/>
                  <a:pt x="50686" y="10484"/>
                </a:cubicBezTo>
                <a:cubicBezTo>
                  <a:pt x="50997" y="10387"/>
                  <a:pt x="51308" y="10270"/>
                  <a:pt x="51639" y="10153"/>
                </a:cubicBezTo>
                <a:cubicBezTo>
                  <a:pt x="52281" y="9940"/>
                  <a:pt x="52923" y="9764"/>
                  <a:pt x="53584" y="9589"/>
                </a:cubicBezTo>
                <a:cubicBezTo>
                  <a:pt x="53914" y="9512"/>
                  <a:pt x="54245" y="9434"/>
                  <a:pt x="54576" y="9356"/>
                </a:cubicBezTo>
                <a:cubicBezTo>
                  <a:pt x="54906" y="9278"/>
                  <a:pt x="55237" y="9181"/>
                  <a:pt x="55568" y="9123"/>
                </a:cubicBezTo>
                <a:cubicBezTo>
                  <a:pt x="56073" y="9025"/>
                  <a:pt x="56579" y="8928"/>
                  <a:pt x="57085" y="8850"/>
                </a:cubicBezTo>
                <a:cubicBezTo>
                  <a:pt x="57590" y="8773"/>
                  <a:pt x="58116" y="8695"/>
                  <a:pt x="58621" y="8636"/>
                </a:cubicBezTo>
                <a:cubicBezTo>
                  <a:pt x="61522" y="8281"/>
                  <a:pt x="64395" y="8111"/>
                  <a:pt x="67234" y="8111"/>
                </a:cubicBezTo>
                <a:cubicBezTo>
                  <a:pt x="87694" y="8111"/>
                  <a:pt x="106415" y="16929"/>
                  <a:pt x="121462" y="28611"/>
                </a:cubicBezTo>
                <a:lnTo>
                  <a:pt x="121462" y="13499"/>
                </a:lnTo>
                <a:cubicBezTo>
                  <a:pt x="118681" y="11340"/>
                  <a:pt x="115725" y="9395"/>
                  <a:pt x="112652" y="7664"/>
                </a:cubicBezTo>
                <a:cubicBezTo>
                  <a:pt x="110395" y="6400"/>
                  <a:pt x="108081" y="5291"/>
                  <a:pt x="105669" y="4319"/>
                </a:cubicBezTo>
                <a:cubicBezTo>
                  <a:pt x="103102" y="3268"/>
                  <a:pt x="100437" y="2432"/>
                  <a:pt x="97734" y="1771"/>
                </a:cubicBezTo>
                <a:cubicBezTo>
                  <a:pt x="94875" y="1071"/>
                  <a:pt x="91977" y="584"/>
                  <a:pt x="89040" y="312"/>
                </a:cubicBezTo>
                <a:lnTo>
                  <a:pt x="87931" y="195"/>
                </a:lnTo>
                <a:lnTo>
                  <a:pt x="86803" y="118"/>
                </a:lnTo>
                <a:cubicBezTo>
                  <a:pt x="86414" y="98"/>
                  <a:pt x="86045" y="79"/>
                  <a:pt x="85675" y="59"/>
                </a:cubicBezTo>
                <a:lnTo>
                  <a:pt x="84528" y="20"/>
                </a:lnTo>
                <a:cubicBezTo>
                  <a:pt x="84158" y="20"/>
                  <a:pt x="83769" y="1"/>
                  <a:pt x="83400" y="1"/>
                </a:cubicBezTo>
                <a:close/>
              </a:path>
            </a:pathLst>
          </a:custGeom>
          <a:solidFill>
            <a:srgbClr val="A56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40000" y="368825"/>
            <a:ext cx="806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540000" y="1308575"/>
            <a:ext cx="8064000" cy="33549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Poppins"/>
              <a:buChar char="●"/>
              <a:defRPr>
                <a:solidFill>
                  <a:schemeClr val="dk2"/>
                </a:solidFill>
                <a:latin typeface="Poppins"/>
                <a:ea typeface="Poppins"/>
                <a:cs typeface="Poppins"/>
                <a:sym typeface="Poppins"/>
              </a:defRPr>
            </a:lvl1pPr>
            <a:lvl2pPr marL="914400" lvl="1" indent="-317500">
              <a:lnSpc>
                <a:spcPct val="115000"/>
              </a:lnSpc>
              <a:spcBef>
                <a:spcPts val="1600"/>
              </a:spcBef>
              <a:spcAft>
                <a:spcPts val="0"/>
              </a:spcAft>
              <a:buClr>
                <a:schemeClr val="dk2"/>
              </a:buClr>
              <a:buSzPts val="1400"/>
              <a:buFont typeface="Poppins"/>
              <a:buChar char="○"/>
              <a:defRPr>
                <a:solidFill>
                  <a:schemeClr val="dk2"/>
                </a:solidFill>
                <a:latin typeface="Poppins"/>
                <a:ea typeface="Poppins"/>
                <a:cs typeface="Poppins"/>
                <a:sym typeface="Poppins"/>
              </a:defRPr>
            </a:lvl2pPr>
            <a:lvl3pPr marL="1371600" lvl="2" indent="-317500">
              <a:lnSpc>
                <a:spcPct val="115000"/>
              </a:lnSpc>
              <a:spcBef>
                <a:spcPts val="1600"/>
              </a:spcBef>
              <a:spcAft>
                <a:spcPts val="0"/>
              </a:spcAft>
              <a:buClr>
                <a:schemeClr val="dk2"/>
              </a:buClr>
              <a:buSzPts val="1400"/>
              <a:buFont typeface="Poppins"/>
              <a:buChar char="■"/>
              <a:defRPr>
                <a:solidFill>
                  <a:schemeClr val="dk2"/>
                </a:solidFill>
                <a:latin typeface="Poppins"/>
                <a:ea typeface="Poppins"/>
                <a:cs typeface="Poppins"/>
                <a:sym typeface="Poppins"/>
              </a:defRPr>
            </a:lvl3pPr>
            <a:lvl4pPr marL="1828800" lvl="3" indent="-317500">
              <a:lnSpc>
                <a:spcPct val="115000"/>
              </a:lnSpc>
              <a:spcBef>
                <a:spcPts val="1600"/>
              </a:spcBef>
              <a:spcAft>
                <a:spcPts val="0"/>
              </a:spcAft>
              <a:buClr>
                <a:schemeClr val="dk2"/>
              </a:buClr>
              <a:buSzPts val="1400"/>
              <a:buFont typeface="Poppins"/>
              <a:buChar char="●"/>
              <a:defRPr>
                <a:solidFill>
                  <a:schemeClr val="dk2"/>
                </a:solidFill>
                <a:latin typeface="Poppins"/>
                <a:ea typeface="Poppins"/>
                <a:cs typeface="Poppins"/>
                <a:sym typeface="Poppins"/>
              </a:defRPr>
            </a:lvl4pPr>
            <a:lvl5pPr marL="2286000" lvl="4" indent="-317500">
              <a:lnSpc>
                <a:spcPct val="115000"/>
              </a:lnSpc>
              <a:spcBef>
                <a:spcPts val="1600"/>
              </a:spcBef>
              <a:spcAft>
                <a:spcPts val="0"/>
              </a:spcAft>
              <a:buClr>
                <a:schemeClr val="dk2"/>
              </a:buClr>
              <a:buSzPts val="1400"/>
              <a:buFont typeface="Poppins"/>
              <a:buChar char="○"/>
              <a:defRPr>
                <a:solidFill>
                  <a:schemeClr val="dk2"/>
                </a:solidFill>
                <a:latin typeface="Poppins"/>
                <a:ea typeface="Poppins"/>
                <a:cs typeface="Poppins"/>
                <a:sym typeface="Poppins"/>
              </a:defRPr>
            </a:lvl5pPr>
            <a:lvl6pPr marL="2743200" lvl="5" indent="-317500">
              <a:lnSpc>
                <a:spcPct val="115000"/>
              </a:lnSpc>
              <a:spcBef>
                <a:spcPts val="1600"/>
              </a:spcBef>
              <a:spcAft>
                <a:spcPts val="0"/>
              </a:spcAft>
              <a:buClr>
                <a:schemeClr val="dk2"/>
              </a:buClr>
              <a:buSzPts val="1400"/>
              <a:buFont typeface="Poppins"/>
              <a:buChar char="■"/>
              <a:defRPr>
                <a:solidFill>
                  <a:schemeClr val="dk2"/>
                </a:solidFill>
                <a:latin typeface="Poppins"/>
                <a:ea typeface="Poppins"/>
                <a:cs typeface="Poppins"/>
                <a:sym typeface="Poppins"/>
              </a:defRPr>
            </a:lvl6pPr>
            <a:lvl7pPr marL="3200400" lvl="6" indent="-317500">
              <a:lnSpc>
                <a:spcPct val="115000"/>
              </a:lnSpc>
              <a:spcBef>
                <a:spcPts val="1600"/>
              </a:spcBef>
              <a:spcAft>
                <a:spcPts val="0"/>
              </a:spcAft>
              <a:buClr>
                <a:schemeClr val="dk2"/>
              </a:buClr>
              <a:buSzPts val="1400"/>
              <a:buFont typeface="Poppins"/>
              <a:buChar char="●"/>
              <a:defRPr>
                <a:solidFill>
                  <a:schemeClr val="dk2"/>
                </a:solidFill>
                <a:latin typeface="Poppins"/>
                <a:ea typeface="Poppins"/>
                <a:cs typeface="Poppins"/>
                <a:sym typeface="Poppins"/>
              </a:defRPr>
            </a:lvl7pPr>
            <a:lvl8pPr marL="3657600" lvl="7" indent="-317500">
              <a:lnSpc>
                <a:spcPct val="115000"/>
              </a:lnSpc>
              <a:spcBef>
                <a:spcPts val="1600"/>
              </a:spcBef>
              <a:spcAft>
                <a:spcPts val="0"/>
              </a:spcAft>
              <a:buClr>
                <a:schemeClr val="dk2"/>
              </a:buClr>
              <a:buSzPts val="1400"/>
              <a:buFont typeface="Poppins"/>
              <a:buChar char="○"/>
              <a:defRPr>
                <a:solidFill>
                  <a:schemeClr val="dk2"/>
                </a:solidFill>
                <a:latin typeface="Poppins"/>
                <a:ea typeface="Poppins"/>
                <a:cs typeface="Poppins"/>
                <a:sym typeface="Poppins"/>
              </a:defRPr>
            </a:lvl8pPr>
            <a:lvl9pPr marL="4114800" lvl="8" indent="-317500">
              <a:lnSpc>
                <a:spcPct val="115000"/>
              </a:lnSpc>
              <a:spcBef>
                <a:spcPts val="1600"/>
              </a:spcBef>
              <a:spcAft>
                <a:spcPts val="1600"/>
              </a:spcAft>
              <a:buClr>
                <a:schemeClr val="dk2"/>
              </a:buClr>
              <a:buSzPts val="1400"/>
              <a:buFont typeface="Poppins"/>
              <a:buChar char="■"/>
              <a:defRPr>
                <a:solidFill>
                  <a:schemeClr val="dk2"/>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9.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16.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0"/>
          <p:cNvSpPr txBox="1">
            <a:spLocks noGrp="1"/>
          </p:cNvSpPr>
          <p:nvPr>
            <p:ph type="ctrTitle"/>
          </p:nvPr>
        </p:nvSpPr>
        <p:spPr>
          <a:xfrm>
            <a:off x="714750" y="1152688"/>
            <a:ext cx="5158200" cy="2501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b" anchorCtr="0">
            <a:noAutofit/>
          </a:bodyPr>
          <a:lstStyle/>
          <a:p>
            <a:pPr marL="0" lvl="0" indent="0" algn="l" rtl="0">
              <a:spcBef>
                <a:spcPts val="0"/>
              </a:spcBef>
              <a:spcAft>
                <a:spcPts val="0"/>
              </a:spcAft>
              <a:buNone/>
            </a:pPr>
            <a:r>
              <a:rPr lang="en"/>
              <a:t>Brain Tumor</a:t>
            </a:r>
            <a:endParaRPr/>
          </a:p>
          <a:p>
            <a:pPr marL="0" lvl="0" indent="0" algn="l" rtl="0">
              <a:spcBef>
                <a:spcPts val="0"/>
              </a:spcBef>
              <a:spcAft>
                <a:spcPts val="0"/>
              </a:spcAft>
              <a:buNone/>
            </a:pPr>
            <a:r>
              <a:rPr lang="en"/>
              <a:t>Detection</a:t>
            </a:r>
            <a:endParaRPr/>
          </a:p>
        </p:txBody>
      </p:sp>
      <p:sp>
        <p:nvSpPr>
          <p:cNvPr id="205" name="Google Shape;205;p30"/>
          <p:cNvSpPr txBox="1">
            <a:spLocks noGrp="1"/>
          </p:cNvSpPr>
          <p:nvPr>
            <p:ph type="subTitle" idx="1"/>
          </p:nvPr>
        </p:nvSpPr>
        <p:spPr>
          <a:xfrm>
            <a:off x="808400" y="3545850"/>
            <a:ext cx="2713500" cy="44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Using Artificial Intelligence</a:t>
            </a:r>
            <a:r>
              <a:rPr lang="en"/>
              <a:t> </a:t>
            </a:r>
            <a:endParaRPr/>
          </a:p>
        </p:txBody>
      </p:sp>
      <p:sp>
        <p:nvSpPr>
          <p:cNvPr id="206" name="Google Shape;206;p30"/>
          <p:cNvSpPr txBox="1"/>
          <p:nvPr/>
        </p:nvSpPr>
        <p:spPr>
          <a:xfrm>
            <a:off x="5212875" y="2325450"/>
            <a:ext cx="13617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a:solidFill>
                  <a:schemeClr val="dk1"/>
                </a:solidFill>
                <a:latin typeface="Bebas Neue"/>
                <a:ea typeface="Bebas Neue"/>
                <a:cs typeface="Bebas Neue"/>
                <a:sym typeface="Bebas Neue"/>
              </a:rPr>
              <a:t>Presented By</a:t>
            </a:r>
            <a:endParaRPr sz="2000">
              <a:solidFill>
                <a:schemeClr val="dk1"/>
              </a:solidFill>
              <a:latin typeface="Bebas Neue"/>
              <a:ea typeface="Bebas Neue"/>
              <a:cs typeface="Bebas Neue"/>
              <a:sym typeface="Bebas Neue"/>
            </a:endParaRPr>
          </a:p>
        </p:txBody>
      </p:sp>
      <p:sp>
        <p:nvSpPr>
          <p:cNvPr id="207" name="Google Shape;207;p30"/>
          <p:cNvSpPr txBox="1"/>
          <p:nvPr/>
        </p:nvSpPr>
        <p:spPr>
          <a:xfrm>
            <a:off x="4718925" y="2818050"/>
            <a:ext cx="2349600" cy="444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Poppins"/>
                <a:ea typeface="Poppins"/>
                <a:cs typeface="Poppins"/>
                <a:sym typeface="Poppins"/>
              </a:rPr>
              <a:t>Ayush Paul(213223-21-0012) </a:t>
            </a:r>
            <a:endParaRPr sz="1100">
              <a:latin typeface="Poppins"/>
              <a:ea typeface="Poppins"/>
              <a:cs typeface="Poppins"/>
              <a:sym typeface="Poppins"/>
            </a:endParaRPr>
          </a:p>
          <a:p>
            <a:pPr marL="0" lvl="0" indent="0" algn="ctr" rtl="0">
              <a:spcBef>
                <a:spcPts val="0"/>
              </a:spcBef>
              <a:spcAft>
                <a:spcPts val="0"/>
              </a:spcAft>
              <a:buNone/>
            </a:pPr>
            <a:r>
              <a:rPr lang="en" sz="1100" b="1">
                <a:latin typeface="Poppins"/>
                <a:ea typeface="Poppins"/>
                <a:cs typeface="Poppins"/>
                <a:sym typeface="Poppins"/>
              </a:rPr>
              <a:t>&amp;</a:t>
            </a:r>
            <a:r>
              <a:rPr lang="en" sz="1100">
                <a:latin typeface="Poppins"/>
                <a:ea typeface="Poppins"/>
                <a:cs typeface="Poppins"/>
                <a:sym typeface="Poppins"/>
              </a:rPr>
              <a:t> </a:t>
            </a:r>
            <a:endParaRPr sz="1100">
              <a:latin typeface="Poppins"/>
              <a:ea typeface="Poppins"/>
              <a:cs typeface="Poppins"/>
              <a:sym typeface="Poppins"/>
            </a:endParaRPr>
          </a:p>
          <a:p>
            <a:pPr marL="0" lvl="0" indent="0" algn="ctr" rtl="0">
              <a:spcBef>
                <a:spcPts val="0"/>
              </a:spcBef>
              <a:spcAft>
                <a:spcPts val="0"/>
              </a:spcAft>
              <a:buNone/>
            </a:pPr>
            <a:r>
              <a:rPr lang="en" sz="1100">
                <a:latin typeface="Poppins"/>
                <a:ea typeface="Poppins"/>
                <a:cs typeface="Poppins"/>
                <a:sym typeface="Poppins"/>
              </a:rPr>
              <a:t>Antareep Das(213223-21-0042)</a:t>
            </a:r>
            <a:endParaRPr sz="1100">
              <a:latin typeface="Poppins"/>
              <a:ea typeface="Poppins"/>
              <a:cs typeface="Poppins"/>
              <a:sym typeface="Poppi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9"/>
          <p:cNvSpPr txBox="1">
            <a:spLocks noGrp="1"/>
          </p:cNvSpPr>
          <p:nvPr>
            <p:ph type="title"/>
          </p:nvPr>
        </p:nvSpPr>
        <p:spPr>
          <a:xfrm>
            <a:off x="540000" y="368825"/>
            <a:ext cx="45222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a:t>ADAM </a:t>
            </a:r>
            <a:endParaRPr/>
          </a:p>
        </p:txBody>
      </p:sp>
      <p:sp>
        <p:nvSpPr>
          <p:cNvPr id="285" name="Google Shape;285;p39"/>
          <p:cNvSpPr txBox="1"/>
          <p:nvPr/>
        </p:nvSpPr>
        <p:spPr>
          <a:xfrm>
            <a:off x="621250" y="1141975"/>
            <a:ext cx="2603700" cy="41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2"/>
              </a:solidFill>
              <a:latin typeface="Poppins"/>
              <a:ea typeface="Poppins"/>
              <a:cs typeface="Poppins"/>
              <a:sym typeface="Poppins"/>
            </a:endParaRPr>
          </a:p>
        </p:txBody>
      </p:sp>
      <p:sp>
        <p:nvSpPr>
          <p:cNvPr id="286" name="Google Shape;286;p39"/>
          <p:cNvSpPr txBox="1"/>
          <p:nvPr/>
        </p:nvSpPr>
        <p:spPr>
          <a:xfrm>
            <a:off x="621250" y="1626175"/>
            <a:ext cx="3416700" cy="2877900"/>
          </a:xfrm>
          <a:prstGeom prst="rect">
            <a:avLst/>
          </a:prstGeom>
          <a:noFill/>
          <a:ln>
            <a:noFill/>
          </a:ln>
        </p:spPr>
        <p:txBody>
          <a:bodyPr spcFirstLastPara="1" wrap="square" lIns="91425" tIns="91425" rIns="91425" bIns="91425" anchor="t" anchorCtr="0">
            <a:noAutofit/>
          </a:bodyPr>
          <a:lstStyle/>
          <a:p>
            <a:pPr marL="457200" lvl="0" indent="-311150" algn="just" rtl="0">
              <a:lnSpc>
                <a:spcPct val="115000"/>
              </a:lnSpc>
              <a:spcBef>
                <a:spcPts val="0"/>
              </a:spcBef>
              <a:spcAft>
                <a:spcPts val="0"/>
              </a:spcAft>
              <a:buClr>
                <a:schemeClr val="dk1"/>
              </a:buClr>
              <a:buSzPts val="1300"/>
              <a:buChar char="●"/>
            </a:pPr>
            <a:r>
              <a:rPr lang="en" sz="1300" dirty="0">
                <a:solidFill>
                  <a:schemeClr val="dk1"/>
                </a:solidFill>
              </a:rPr>
              <a:t> It adds </a:t>
            </a:r>
            <a:r>
              <a:rPr lang="en" sz="1300" b="1" dirty="0">
                <a:solidFill>
                  <a:schemeClr val="dk1"/>
                </a:solidFill>
              </a:rPr>
              <a:t>nonlinearity</a:t>
            </a:r>
            <a:r>
              <a:rPr lang="en" sz="1300" dirty="0">
                <a:solidFill>
                  <a:schemeClr val="dk1"/>
                </a:solidFill>
              </a:rPr>
              <a:t> to the network</a:t>
            </a:r>
            <a:endParaRPr sz="1300" dirty="0">
              <a:solidFill>
                <a:schemeClr val="dk1"/>
              </a:solidFill>
            </a:endParaRPr>
          </a:p>
          <a:p>
            <a:pPr marL="457200" lvl="0" indent="0" algn="just" rtl="0">
              <a:lnSpc>
                <a:spcPct val="115000"/>
              </a:lnSpc>
              <a:spcBef>
                <a:spcPts val="0"/>
              </a:spcBef>
              <a:spcAft>
                <a:spcPts val="0"/>
              </a:spcAft>
              <a:buNone/>
            </a:pPr>
            <a:endParaRPr sz="1300" dirty="0">
              <a:solidFill>
                <a:schemeClr val="dk1"/>
              </a:solidFill>
            </a:endParaRPr>
          </a:p>
          <a:p>
            <a:pPr marL="457200" lvl="0" indent="-311150" algn="just" rtl="0">
              <a:lnSpc>
                <a:spcPct val="115000"/>
              </a:lnSpc>
              <a:spcBef>
                <a:spcPts val="0"/>
              </a:spcBef>
              <a:spcAft>
                <a:spcPts val="0"/>
              </a:spcAft>
              <a:buClr>
                <a:schemeClr val="dk1"/>
              </a:buClr>
              <a:buSzPts val="1300"/>
              <a:buChar char="●"/>
            </a:pPr>
            <a:r>
              <a:rPr lang="en" sz="1300" dirty="0">
                <a:solidFill>
                  <a:schemeClr val="dk1"/>
                </a:solidFill>
              </a:rPr>
              <a:t>These activation functions are used to learn and find the accuracy of the continuous and complex relationships between network variables</a:t>
            </a:r>
            <a:endParaRPr sz="1300" dirty="0">
              <a:solidFill>
                <a:schemeClr val="dk1"/>
              </a:solidFill>
            </a:endParaRPr>
          </a:p>
          <a:p>
            <a:pPr marL="457200" lvl="0" indent="0" algn="l" rtl="0">
              <a:lnSpc>
                <a:spcPct val="115000"/>
              </a:lnSpc>
              <a:spcBef>
                <a:spcPts val="0"/>
              </a:spcBef>
              <a:spcAft>
                <a:spcPts val="0"/>
              </a:spcAft>
              <a:buNone/>
            </a:pPr>
            <a:endParaRPr sz="900" dirty="0"/>
          </a:p>
        </p:txBody>
      </p:sp>
      <p:sp>
        <p:nvSpPr>
          <p:cNvPr id="287" name="Google Shape;287;p39"/>
          <p:cNvSpPr txBox="1"/>
          <p:nvPr/>
        </p:nvSpPr>
        <p:spPr>
          <a:xfrm>
            <a:off x="540000" y="941525"/>
            <a:ext cx="5883600" cy="51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dk1"/>
                </a:solidFill>
                <a:latin typeface="Bebas Neue"/>
                <a:ea typeface="Bebas Neue"/>
                <a:cs typeface="Bebas Neue"/>
                <a:sym typeface="Bebas Neue"/>
              </a:rPr>
              <a:t>Adaptive moment estimation</a:t>
            </a:r>
            <a:endParaRPr sz="100">
              <a:solidFill>
                <a:schemeClr val="dk2"/>
              </a:solidFill>
              <a:latin typeface="Poppins"/>
              <a:ea typeface="Poppins"/>
              <a:cs typeface="Poppins"/>
              <a:sym typeface="Poppins"/>
            </a:endParaRPr>
          </a:p>
        </p:txBody>
      </p:sp>
      <p:pic>
        <p:nvPicPr>
          <p:cNvPr id="288" name="Google Shape;288;p39"/>
          <p:cNvPicPr preferRelativeResize="0"/>
          <p:nvPr/>
        </p:nvPicPr>
        <p:blipFill>
          <a:blip r:embed="rId3">
            <a:alphaModFix/>
          </a:blip>
          <a:stretch>
            <a:fillRect/>
          </a:stretch>
        </p:blipFill>
        <p:spPr>
          <a:xfrm>
            <a:off x="4390750" y="1408850"/>
            <a:ext cx="3416700" cy="309522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0"/>
          <p:cNvSpPr txBox="1">
            <a:spLocks noGrp="1"/>
          </p:cNvSpPr>
          <p:nvPr>
            <p:ph type="title"/>
          </p:nvPr>
        </p:nvSpPr>
        <p:spPr>
          <a:xfrm>
            <a:off x="520150" y="150800"/>
            <a:ext cx="289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Implementation</a:t>
            </a:r>
            <a:endParaRPr/>
          </a:p>
        </p:txBody>
      </p:sp>
      <p:pic>
        <p:nvPicPr>
          <p:cNvPr id="294" name="Google Shape;294;p40"/>
          <p:cNvPicPr preferRelativeResize="0"/>
          <p:nvPr/>
        </p:nvPicPr>
        <p:blipFill rotWithShape="1">
          <a:blip r:embed="rId3">
            <a:alphaModFix/>
          </a:blip>
          <a:srcRect l="20024" t="29993" r="20518" b="15758"/>
          <a:stretch/>
        </p:blipFill>
        <p:spPr>
          <a:xfrm>
            <a:off x="356600" y="845950"/>
            <a:ext cx="3248098" cy="1548350"/>
          </a:xfrm>
          <a:prstGeom prst="rect">
            <a:avLst/>
          </a:prstGeom>
          <a:noFill/>
          <a:ln>
            <a:noFill/>
          </a:ln>
          <a:effectLst>
            <a:outerShdw blurRad="57150" dist="19050" dir="5400000" algn="bl" rotWithShape="0">
              <a:srgbClr val="000000">
                <a:alpha val="50000"/>
              </a:srgbClr>
            </a:outerShdw>
          </a:effectLst>
        </p:spPr>
      </p:pic>
      <p:pic>
        <p:nvPicPr>
          <p:cNvPr id="295" name="Google Shape;295;p40"/>
          <p:cNvPicPr preferRelativeResize="0"/>
          <p:nvPr/>
        </p:nvPicPr>
        <p:blipFill rotWithShape="1">
          <a:blip r:embed="rId4">
            <a:alphaModFix/>
          </a:blip>
          <a:srcRect l="21851" t="14154" r="21958" b="5743"/>
          <a:stretch/>
        </p:blipFill>
        <p:spPr>
          <a:xfrm>
            <a:off x="3835850" y="834225"/>
            <a:ext cx="2328024" cy="1817151"/>
          </a:xfrm>
          <a:prstGeom prst="rect">
            <a:avLst/>
          </a:prstGeom>
          <a:noFill/>
          <a:ln>
            <a:noFill/>
          </a:ln>
          <a:effectLst>
            <a:outerShdw blurRad="57150" dist="19050" dir="5400000" algn="bl" rotWithShape="0">
              <a:srgbClr val="000000">
                <a:alpha val="50000"/>
              </a:srgbClr>
            </a:outerShdw>
          </a:effectLst>
        </p:spPr>
      </p:pic>
      <p:sp>
        <p:nvSpPr>
          <p:cNvPr id="296" name="Google Shape;296;p40"/>
          <p:cNvSpPr txBox="1"/>
          <p:nvPr/>
        </p:nvSpPr>
        <p:spPr>
          <a:xfrm>
            <a:off x="1356950" y="2394300"/>
            <a:ext cx="1247400" cy="35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rPr>
              <a:t>Landing Page</a:t>
            </a:r>
            <a:endParaRPr sz="1200">
              <a:solidFill>
                <a:schemeClr val="dk2"/>
              </a:solidFill>
              <a:latin typeface="Poppins"/>
              <a:ea typeface="Poppins"/>
              <a:cs typeface="Poppins"/>
              <a:sym typeface="Poppins"/>
            </a:endParaRPr>
          </a:p>
        </p:txBody>
      </p:sp>
      <p:sp>
        <p:nvSpPr>
          <p:cNvPr id="297" name="Google Shape;297;p40"/>
          <p:cNvSpPr txBox="1"/>
          <p:nvPr/>
        </p:nvSpPr>
        <p:spPr>
          <a:xfrm>
            <a:off x="4180088" y="429625"/>
            <a:ext cx="1639500" cy="35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rPr>
              <a:t>Uploaded Axial MRI</a:t>
            </a:r>
            <a:endParaRPr sz="1200">
              <a:solidFill>
                <a:schemeClr val="dk2"/>
              </a:solidFill>
              <a:latin typeface="Poppins"/>
              <a:ea typeface="Poppins"/>
              <a:cs typeface="Poppins"/>
              <a:sym typeface="Poppins"/>
            </a:endParaRPr>
          </a:p>
        </p:txBody>
      </p:sp>
      <p:pic>
        <p:nvPicPr>
          <p:cNvPr id="298" name="Google Shape;298;p40"/>
          <p:cNvPicPr preferRelativeResize="0"/>
          <p:nvPr/>
        </p:nvPicPr>
        <p:blipFill rotWithShape="1">
          <a:blip r:embed="rId5">
            <a:alphaModFix/>
          </a:blip>
          <a:srcRect l="23959" t="13425" r="25020" b="5451"/>
          <a:stretch/>
        </p:blipFill>
        <p:spPr>
          <a:xfrm>
            <a:off x="6716950" y="834225"/>
            <a:ext cx="2328024" cy="1817151"/>
          </a:xfrm>
          <a:prstGeom prst="rect">
            <a:avLst/>
          </a:prstGeom>
          <a:noFill/>
          <a:ln>
            <a:noFill/>
          </a:ln>
          <a:effectLst>
            <a:outerShdw blurRad="57150" dist="19050" dir="5400000" algn="bl" rotWithShape="0">
              <a:srgbClr val="000000">
                <a:alpha val="50000"/>
              </a:srgbClr>
            </a:outerShdw>
          </a:effectLst>
        </p:spPr>
      </p:pic>
      <p:sp>
        <p:nvSpPr>
          <p:cNvPr id="299" name="Google Shape;299;p40"/>
          <p:cNvSpPr txBox="1"/>
          <p:nvPr/>
        </p:nvSpPr>
        <p:spPr>
          <a:xfrm>
            <a:off x="6818500" y="2651375"/>
            <a:ext cx="2124900" cy="35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rPr>
              <a:t>Tumor Detection Positive</a:t>
            </a:r>
            <a:endParaRPr sz="1200">
              <a:solidFill>
                <a:schemeClr val="dk2"/>
              </a:solidFill>
              <a:latin typeface="Poppins"/>
              <a:ea typeface="Poppins"/>
              <a:cs typeface="Poppins"/>
              <a:sym typeface="Poppins"/>
            </a:endParaRPr>
          </a:p>
        </p:txBody>
      </p:sp>
      <p:pic>
        <p:nvPicPr>
          <p:cNvPr id="300" name="Google Shape;300;p40"/>
          <p:cNvPicPr preferRelativeResize="0"/>
          <p:nvPr/>
        </p:nvPicPr>
        <p:blipFill rotWithShape="1">
          <a:blip r:embed="rId6">
            <a:alphaModFix/>
          </a:blip>
          <a:srcRect l="25782" t="16718" r="26186" b="6904"/>
          <a:stretch/>
        </p:blipFill>
        <p:spPr>
          <a:xfrm>
            <a:off x="3835850" y="2912825"/>
            <a:ext cx="2328024" cy="1817151"/>
          </a:xfrm>
          <a:prstGeom prst="rect">
            <a:avLst/>
          </a:prstGeom>
          <a:noFill/>
          <a:ln>
            <a:noFill/>
          </a:ln>
          <a:effectLst>
            <a:outerShdw blurRad="57150" dist="19050" dir="5400000" algn="bl" rotWithShape="0">
              <a:srgbClr val="000000">
                <a:alpha val="50000"/>
              </a:srgbClr>
            </a:outerShdw>
          </a:effectLst>
        </p:spPr>
      </p:pic>
      <p:sp>
        <p:nvSpPr>
          <p:cNvPr id="301" name="Google Shape;301;p40"/>
          <p:cNvSpPr txBox="1"/>
          <p:nvPr/>
        </p:nvSpPr>
        <p:spPr>
          <a:xfrm>
            <a:off x="3937425" y="4729975"/>
            <a:ext cx="2124900" cy="35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rPr>
              <a:t>Tumor Detection Negative</a:t>
            </a:r>
            <a:endParaRPr sz="1200">
              <a:solidFill>
                <a:schemeClr val="dk2"/>
              </a:solidFill>
              <a:latin typeface="Poppins"/>
              <a:ea typeface="Poppins"/>
              <a:cs typeface="Poppins"/>
              <a:sym typeface="Poppins"/>
            </a:endParaRPr>
          </a:p>
        </p:txBody>
      </p:sp>
      <p:cxnSp>
        <p:nvCxnSpPr>
          <p:cNvPr id="303" name="Google Shape;303;p40"/>
          <p:cNvCxnSpPr/>
          <p:nvPr/>
        </p:nvCxnSpPr>
        <p:spPr>
          <a:xfrm>
            <a:off x="6163874" y="1623143"/>
            <a:ext cx="553200" cy="0"/>
          </a:xfrm>
          <a:prstGeom prst="straightConnector1">
            <a:avLst/>
          </a:prstGeom>
          <a:noFill/>
          <a:ln w="9525" cap="flat" cmpd="sng">
            <a:solidFill>
              <a:srgbClr val="1A1A1A"/>
            </a:solidFill>
            <a:prstDash val="solid"/>
            <a:round/>
            <a:headEnd type="none" w="med" len="med"/>
            <a:tailEnd type="triangle" w="med" len="med"/>
          </a:ln>
        </p:spPr>
      </p:cxnSp>
      <p:cxnSp>
        <p:nvCxnSpPr>
          <p:cNvPr id="304" name="Google Shape;304;p40"/>
          <p:cNvCxnSpPr>
            <a:stCxn id="295" idx="2"/>
            <a:endCxn id="300" idx="0"/>
          </p:cNvCxnSpPr>
          <p:nvPr/>
        </p:nvCxnSpPr>
        <p:spPr>
          <a:xfrm>
            <a:off x="4999862" y="2651376"/>
            <a:ext cx="0" cy="261300"/>
          </a:xfrm>
          <a:prstGeom prst="straightConnector1">
            <a:avLst/>
          </a:prstGeom>
          <a:noFill/>
          <a:ln w="9525" cap="flat" cmpd="sng">
            <a:solidFill>
              <a:srgbClr val="1A1A1A"/>
            </a:solidFill>
            <a:prstDash val="solid"/>
            <a:round/>
            <a:headEnd type="none" w="med" len="med"/>
            <a:tailEnd type="triangle" w="med" len="med"/>
          </a:ln>
        </p:spPr>
      </p:cxnSp>
      <p:cxnSp>
        <p:nvCxnSpPr>
          <p:cNvPr id="6" name="Straight Arrow Connector 5">
            <a:extLst>
              <a:ext uri="{FF2B5EF4-FFF2-40B4-BE49-F238E27FC236}">
                <a16:creationId xmlns:a16="http://schemas.microsoft.com/office/drawing/2014/main" id="{1F4C94DE-9F7C-9409-E16C-BB7C68D09BA9}"/>
              </a:ext>
            </a:extLst>
          </p:cNvPr>
          <p:cNvCxnSpPr>
            <a:stCxn id="294" idx="3"/>
          </p:cNvCxnSpPr>
          <p:nvPr/>
        </p:nvCxnSpPr>
        <p:spPr>
          <a:xfrm>
            <a:off x="3604698" y="1620125"/>
            <a:ext cx="231152" cy="0"/>
          </a:xfrm>
          <a:prstGeom prst="straightConnector1">
            <a:avLst/>
          </a:prstGeom>
          <a:ln>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41"/>
          <p:cNvSpPr txBox="1">
            <a:spLocks noGrp="1"/>
          </p:cNvSpPr>
          <p:nvPr>
            <p:ph type="title"/>
          </p:nvPr>
        </p:nvSpPr>
        <p:spPr>
          <a:xfrm>
            <a:off x="540000" y="368825"/>
            <a:ext cx="32241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a:t>Implementation</a:t>
            </a:r>
            <a:endParaRPr/>
          </a:p>
        </p:txBody>
      </p:sp>
      <p:sp>
        <p:nvSpPr>
          <p:cNvPr id="310" name="Google Shape;310;p41"/>
          <p:cNvSpPr txBox="1"/>
          <p:nvPr/>
        </p:nvSpPr>
        <p:spPr>
          <a:xfrm>
            <a:off x="621250" y="1141975"/>
            <a:ext cx="2603700" cy="41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2"/>
              </a:solidFill>
              <a:latin typeface="Poppins"/>
              <a:ea typeface="Poppins"/>
              <a:cs typeface="Poppins"/>
              <a:sym typeface="Poppins"/>
            </a:endParaRPr>
          </a:p>
        </p:txBody>
      </p:sp>
      <p:pic>
        <p:nvPicPr>
          <p:cNvPr id="311" name="Google Shape;311;p41"/>
          <p:cNvPicPr preferRelativeResize="0"/>
          <p:nvPr/>
        </p:nvPicPr>
        <p:blipFill rotWithShape="1">
          <a:blip r:embed="rId3">
            <a:alphaModFix/>
          </a:blip>
          <a:srcRect b="28800"/>
          <a:stretch/>
        </p:blipFill>
        <p:spPr>
          <a:xfrm>
            <a:off x="539999" y="1118813"/>
            <a:ext cx="3224100" cy="1551677"/>
          </a:xfrm>
          <a:prstGeom prst="rect">
            <a:avLst/>
          </a:prstGeom>
          <a:noFill/>
          <a:ln>
            <a:noFill/>
          </a:ln>
          <a:effectLst>
            <a:outerShdw blurRad="57150" dist="19050" dir="5400000" algn="bl" rotWithShape="0">
              <a:srgbClr val="000000">
                <a:alpha val="50000"/>
              </a:srgbClr>
            </a:outerShdw>
          </a:effectLst>
        </p:spPr>
      </p:pic>
      <p:pic>
        <p:nvPicPr>
          <p:cNvPr id="312" name="Google Shape;312;p41"/>
          <p:cNvPicPr preferRelativeResize="0"/>
          <p:nvPr/>
        </p:nvPicPr>
        <p:blipFill rotWithShape="1">
          <a:blip r:embed="rId3">
            <a:alphaModFix/>
          </a:blip>
          <a:srcRect t="72675"/>
          <a:stretch/>
        </p:blipFill>
        <p:spPr>
          <a:xfrm>
            <a:off x="4293100" y="1118825"/>
            <a:ext cx="4178125" cy="877300"/>
          </a:xfrm>
          <a:prstGeom prst="rect">
            <a:avLst/>
          </a:prstGeom>
          <a:noFill/>
          <a:ln>
            <a:noFill/>
          </a:ln>
          <a:effectLst>
            <a:outerShdw blurRad="57150" dist="19050" dir="5400000" algn="bl" rotWithShape="0">
              <a:srgbClr val="000000">
                <a:alpha val="50000"/>
              </a:srgbClr>
            </a:outerShdw>
          </a:effectLst>
        </p:spPr>
      </p:pic>
      <p:pic>
        <p:nvPicPr>
          <p:cNvPr id="313" name="Google Shape;313;p41"/>
          <p:cNvPicPr preferRelativeResize="0"/>
          <p:nvPr/>
        </p:nvPicPr>
        <p:blipFill>
          <a:blip r:embed="rId4">
            <a:alphaModFix/>
          </a:blip>
          <a:stretch>
            <a:fillRect/>
          </a:stretch>
        </p:blipFill>
        <p:spPr>
          <a:xfrm>
            <a:off x="4293138" y="2424400"/>
            <a:ext cx="4178125" cy="832297"/>
          </a:xfrm>
          <a:prstGeom prst="rect">
            <a:avLst/>
          </a:prstGeom>
          <a:noFill/>
          <a:ln>
            <a:noFill/>
          </a:ln>
          <a:effectLst>
            <a:outerShdw blurRad="57150" dist="19050" dir="5400000" algn="bl" rotWithShape="0">
              <a:srgbClr val="000000">
                <a:alpha val="50000"/>
              </a:srgbClr>
            </a:outerShdw>
          </a:effectLst>
        </p:spPr>
      </p:pic>
      <p:sp>
        <p:nvSpPr>
          <p:cNvPr id="314" name="Google Shape;314;p41"/>
          <p:cNvSpPr txBox="1"/>
          <p:nvPr/>
        </p:nvSpPr>
        <p:spPr>
          <a:xfrm>
            <a:off x="810750" y="2724375"/>
            <a:ext cx="2682600" cy="35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rPr>
              <a:t>ReLU Activation and Max Pooling</a:t>
            </a:r>
            <a:endParaRPr sz="1200">
              <a:solidFill>
                <a:schemeClr val="dk2"/>
              </a:solidFill>
              <a:latin typeface="Poppins"/>
              <a:ea typeface="Poppins"/>
              <a:cs typeface="Poppins"/>
              <a:sym typeface="Poppins"/>
            </a:endParaRPr>
          </a:p>
        </p:txBody>
      </p:sp>
      <p:sp>
        <p:nvSpPr>
          <p:cNvPr id="315" name="Google Shape;315;p41"/>
          <p:cNvSpPr txBox="1"/>
          <p:nvPr/>
        </p:nvSpPr>
        <p:spPr>
          <a:xfrm>
            <a:off x="5626913" y="1961100"/>
            <a:ext cx="1510500" cy="35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rPr>
              <a:t>ReLU Activation </a:t>
            </a:r>
            <a:endParaRPr sz="1200">
              <a:solidFill>
                <a:schemeClr val="dk2"/>
              </a:solidFill>
              <a:latin typeface="Poppins"/>
              <a:ea typeface="Poppins"/>
              <a:cs typeface="Poppins"/>
              <a:sym typeface="Poppins"/>
            </a:endParaRPr>
          </a:p>
        </p:txBody>
      </p:sp>
      <p:sp>
        <p:nvSpPr>
          <p:cNvPr id="316" name="Google Shape;316;p41"/>
          <p:cNvSpPr txBox="1"/>
          <p:nvPr/>
        </p:nvSpPr>
        <p:spPr>
          <a:xfrm>
            <a:off x="5539050" y="3256700"/>
            <a:ext cx="1686300" cy="35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rPr>
              <a:t>SoftMax Activation</a:t>
            </a:r>
            <a:endParaRPr sz="1200">
              <a:solidFill>
                <a:schemeClr val="dk2"/>
              </a:solidFill>
              <a:latin typeface="Poppins"/>
              <a:ea typeface="Poppins"/>
              <a:cs typeface="Poppins"/>
              <a:sym typeface="Poppins"/>
            </a:endParaRPr>
          </a:p>
        </p:txBody>
      </p:sp>
      <p:pic>
        <p:nvPicPr>
          <p:cNvPr id="317" name="Google Shape;317;p41"/>
          <p:cNvPicPr preferRelativeResize="0"/>
          <p:nvPr/>
        </p:nvPicPr>
        <p:blipFill>
          <a:blip r:embed="rId5">
            <a:alphaModFix/>
          </a:blip>
          <a:stretch>
            <a:fillRect/>
          </a:stretch>
        </p:blipFill>
        <p:spPr>
          <a:xfrm>
            <a:off x="497099" y="3133175"/>
            <a:ext cx="3255616" cy="1551675"/>
          </a:xfrm>
          <a:prstGeom prst="rect">
            <a:avLst/>
          </a:prstGeom>
          <a:noFill/>
          <a:ln>
            <a:noFill/>
          </a:ln>
          <a:effectLst>
            <a:outerShdw blurRad="57150" dist="19050" dir="5400000" algn="bl" rotWithShape="0">
              <a:srgbClr val="000000">
                <a:alpha val="50000"/>
              </a:srgbClr>
            </a:outerShdw>
          </a:effectLst>
        </p:spPr>
      </p:pic>
      <p:sp>
        <p:nvSpPr>
          <p:cNvPr id="318" name="Google Shape;318;p41"/>
          <p:cNvSpPr txBox="1"/>
          <p:nvPr/>
        </p:nvSpPr>
        <p:spPr>
          <a:xfrm>
            <a:off x="1372200" y="4684850"/>
            <a:ext cx="1559700" cy="35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rPr>
              <a:t>Label of the image</a:t>
            </a:r>
            <a:endParaRPr sz="1200">
              <a:solidFill>
                <a:schemeClr val="dk2"/>
              </a:solidFill>
              <a:latin typeface="Poppins"/>
              <a:ea typeface="Poppins"/>
              <a:cs typeface="Poppins"/>
              <a:sym typeface="Poppins"/>
            </a:endParaRPr>
          </a:p>
          <a:p>
            <a:pPr marL="0" lvl="0" indent="0" algn="l" rtl="0">
              <a:spcBef>
                <a:spcPts val="0"/>
              </a:spcBef>
              <a:spcAft>
                <a:spcPts val="0"/>
              </a:spcAft>
              <a:buNone/>
            </a:pPr>
            <a:endParaRPr sz="1200" b="1">
              <a:solidFill>
                <a:schemeClr val="dk1"/>
              </a:solidFill>
            </a:endParaRPr>
          </a:p>
        </p:txBody>
      </p:sp>
      <p:pic>
        <p:nvPicPr>
          <p:cNvPr id="319" name="Google Shape;319;p41"/>
          <p:cNvPicPr preferRelativeResize="0"/>
          <p:nvPr/>
        </p:nvPicPr>
        <p:blipFill rotWithShape="1">
          <a:blip r:embed="rId6">
            <a:alphaModFix/>
          </a:blip>
          <a:srcRect t="10968" r="852"/>
          <a:stretch/>
        </p:blipFill>
        <p:spPr>
          <a:xfrm>
            <a:off x="4293150" y="3731550"/>
            <a:ext cx="4178100" cy="354900"/>
          </a:xfrm>
          <a:prstGeom prst="rect">
            <a:avLst/>
          </a:prstGeom>
          <a:noFill/>
          <a:ln>
            <a:noFill/>
          </a:ln>
          <a:effectLst>
            <a:outerShdw blurRad="57150" dist="19050" dir="5400000" algn="bl" rotWithShape="0">
              <a:srgbClr val="000000">
                <a:alpha val="50000"/>
              </a:srgbClr>
            </a:outerShdw>
          </a:effectLst>
        </p:spPr>
      </p:pic>
      <p:sp>
        <p:nvSpPr>
          <p:cNvPr id="320" name="Google Shape;320;p41"/>
          <p:cNvSpPr txBox="1"/>
          <p:nvPr/>
        </p:nvSpPr>
        <p:spPr>
          <a:xfrm>
            <a:off x="5562400" y="4083800"/>
            <a:ext cx="1639500" cy="35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rPr>
              <a:t>Split of image data</a:t>
            </a:r>
            <a:endParaRPr sz="1200">
              <a:solidFill>
                <a:schemeClr val="dk2"/>
              </a:solidFill>
              <a:latin typeface="Poppins"/>
              <a:ea typeface="Poppins"/>
              <a:cs typeface="Poppins"/>
              <a:sym typeface="Poppi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42"/>
          <p:cNvSpPr txBox="1">
            <a:spLocks noGrp="1"/>
          </p:cNvSpPr>
          <p:nvPr>
            <p:ph type="body" idx="1"/>
          </p:nvPr>
        </p:nvSpPr>
        <p:spPr>
          <a:xfrm>
            <a:off x="6837725" y="293350"/>
            <a:ext cx="1830000" cy="9756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r" rtl="0">
              <a:spcBef>
                <a:spcPts val="0"/>
              </a:spcBef>
              <a:spcAft>
                <a:spcPts val="0"/>
              </a:spcAft>
              <a:buNone/>
            </a:pPr>
            <a:r>
              <a:rPr lang="en"/>
              <a:t>ACCURACY</a:t>
            </a:r>
            <a:endParaRPr/>
          </a:p>
        </p:txBody>
      </p:sp>
      <p:pic>
        <p:nvPicPr>
          <p:cNvPr id="326" name="Google Shape;326;p42"/>
          <p:cNvPicPr preferRelativeResize="0"/>
          <p:nvPr/>
        </p:nvPicPr>
        <p:blipFill>
          <a:blip r:embed="rId3">
            <a:alphaModFix/>
          </a:blip>
          <a:stretch>
            <a:fillRect/>
          </a:stretch>
        </p:blipFill>
        <p:spPr>
          <a:xfrm>
            <a:off x="326000" y="398100"/>
            <a:ext cx="6306675" cy="2085275"/>
          </a:xfrm>
          <a:prstGeom prst="rect">
            <a:avLst/>
          </a:prstGeom>
          <a:noFill/>
          <a:ln>
            <a:noFill/>
          </a:ln>
        </p:spPr>
      </p:pic>
      <p:pic>
        <p:nvPicPr>
          <p:cNvPr id="327" name="Google Shape;327;p42"/>
          <p:cNvPicPr preferRelativeResize="0"/>
          <p:nvPr/>
        </p:nvPicPr>
        <p:blipFill>
          <a:blip r:embed="rId4">
            <a:alphaModFix/>
          </a:blip>
          <a:stretch>
            <a:fillRect/>
          </a:stretch>
        </p:blipFill>
        <p:spPr>
          <a:xfrm>
            <a:off x="683025" y="2850400"/>
            <a:ext cx="5785201" cy="1546117"/>
          </a:xfrm>
          <a:prstGeom prst="rect">
            <a:avLst/>
          </a:prstGeom>
          <a:noFill/>
          <a:ln>
            <a:noFill/>
          </a:ln>
          <a:effectLst>
            <a:outerShdw blurRad="57150" dist="19050" dir="5400000" algn="bl" rotWithShape="0">
              <a:srgbClr val="000000">
                <a:alpha val="50000"/>
              </a:srgbClr>
            </a:outerShdw>
          </a:effectLst>
        </p:spPr>
      </p:pic>
      <p:sp>
        <p:nvSpPr>
          <p:cNvPr id="328" name="Google Shape;328;p42"/>
          <p:cNvSpPr txBox="1"/>
          <p:nvPr/>
        </p:nvSpPr>
        <p:spPr>
          <a:xfrm>
            <a:off x="2119525" y="4458350"/>
            <a:ext cx="5180100" cy="292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rPr>
              <a:t>CNN testing accuracy score </a:t>
            </a:r>
            <a:r>
              <a:rPr lang="en" sz="1200" b="1">
                <a:solidFill>
                  <a:schemeClr val="dk1"/>
                </a:solidFill>
              </a:rPr>
              <a:t>97.17%</a:t>
            </a:r>
            <a:endParaRPr sz="1200" b="1">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43"/>
          <p:cNvSpPr txBox="1">
            <a:spLocks noGrp="1"/>
          </p:cNvSpPr>
          <p:nvPr>
            <p:ph type="title"/>
          </p:nvPr>
        </p:nvSpPr>
        <p:spPr>
          <a:xfrm>
            <a:off x="447600" y="308775"/>
            <a:ext cx="82488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a:t>Comparisons with previous studies on brain tumor</a:t>
            </a:r>
            <a:endParaRPr/>
          </a:p>
        </p:txBody>
      </p:sp>
      <p:sp>
        <p:nvSpPr>
          <p:cNvPr id="334" name="Google Shape;334;p43"/>
          <p:cNvSpPr txBox="1"/>
          <p:nvPr/>
        </p:nvSpPr>
        <p:spPr>
          <a:xfrm>
            <a:off x="621250" y="1141975"/>
            <a:ext cx="2603700" cy="41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2"/>
              </a:solidFill>
              <a:latin typeface="Poppins"/>
              <a:ea typeface="Poppins"/>
              <a:cs typeface="Poppins"/>
              <a:sym typeface="Poppins"/>
            </a:endParaRPr>
          </a:p>
        </p:txBody>
      </p:sp>
      <p:pic>
        <p:nvPicPr>
          <p:cNvPr id="335" name="Google Shape;335;p43"/>
          <p:cNvPicPr preferRelativeResize="0"/>
          <p:nvPr/>
        </p:nvPicPr>
        <p:blipFill>
          <a:blip r:embed="rId3">
            <a:alphaModFix/>
          </a:blip>
          <a:stretch>
            <a:fillRect/>
          </a:stretch>
        </p:blipFill>
        <p:spPr>
          <a:xfrm>
            <a:off x="135250" y="1193450"/>
            <a:ext cx="4362951" cy="3254975"/>
          </a:xfrm>
          <a:prstGeom prst="rect">
            <a:avLst/>
          </a:prstGeom>
          <a:noFill/>
          <a:ln w="9525" cap="flat" cmpd="sng">
            <a:solidFill>
              <a:srgbClr val="1A1A1A"/>
            </a:solidFill>
            <a:prstDash val="solid"/>
            <a:round/>
            <a:headEnd type="none" w="sm" len="sm"/>
            <a:tailEnd type="none" w="sm" len="sm"/>
          </a:ln>
          <a:effectLst>
            <a:outerShdw blurRad="57150" dist="19050" dir="5400000" algn="bl" rotWithShape="0">
              <a:srgbClr val="000000">
                <a:alpha val="50000"/>
              </a:srgbClr>
            </a:outerShdw>
          </a:effectLst>
        </p:spPr>
      </p:pic>
      <p:pic>
        <p:nvPicPr>
          <p:cNvPr id="336" name="Google Shape;336;p43"/>
          <p:cNvPicPr preferRelativeResize="0"/>
          <p:nvPr/>
        </p:nvPicPr>
        <p:blipFill>
          <a:blip r:embed="rId4">
            <a:alphaModFix/>
          </a:blip>
          <a:stretch>
            <a:fillRect/>
          </a:stretch>
        </p:blipFill>
        <p:spPr>
          <a:xfrm>
            <a:off x="4584025" y="1193450"/>
            <a:ext cx="4316276" cy="3254975"/>
          </a:xfrm>
          <a:prstGeom prst="rect">
            <a:avLst/>
          </a:prstGeom>
          <a:noFill/>
          <a:ln w="9525" cap="flat" cmpd="sng">
            <a:solidFill>
              <a:srgbClr val="1A1A1A"/>
            </a:solidFill>
            <a:prstDash val="solid"/>
            <a:round/>
            <a:headEnd type="none" w="sm" len="sm"/>
            <a:tailEnd type="none" w="sm" len="sm"/>
          </a:ln>
          <a:effectLst>
            <a:outerShdw blurRad="57150" dist="19050" dir="5400000" algn="bl" rotWithShape="0">
              <a:srgbClr val="000000">
                <a:alpha val="50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44"/>
          <p:cNvSpPr txBox="1"/>
          <p:nvPr/>
        </p:nvSpPr>
        <p:spPr>
          <a:xfrm>
            <a:off x="3557850" y="644957"/>
            <a:ext cx="2028300" cy="804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sz="4100" dirty="0">
                <a:solidFill>
                  <a:schemeClr val="dk1"/>
                </a:solidFill>
                <a:latin typeface="Bebas Neue"/>
                <a:ea typeface="Bebas Neue"/>
                <a:cs typeface="Bebas Neue"/>
                <a:sym typeface="Bebas Neue"/>
              </a:rPr>
              <a:t>DISCUSSION</a:t>
            </a:r>
            <a:endParaRPr sz="4100" dirty="0">
              <a:solidFill>
                <a:schemeClr val="dk1"/>
              </a:solidFill>
              <a:latin typeface="Bebas Neue"/>
              <a:ea typeface="Bebas Neue"/>
              <a:cs typeface="Bebas Neue"/>
              <a:sym typeface="Bebas Neue"/>
            </a:endParaRPr>
          </a:p>
        </p:txBody>
      </p:sp>
      <p:sp>
        <p:nvSpPr>
          <p:cNvPr id="342" name="Google Shape;342;p44"/>
          <p:cNvSpPr txBox="1"/>
          <p:nvPr/>
        </p:nvSpPr>
        <p:spPr>
          <a:xfrm>
            <a:off x="1105450" y="1882000"/>
            <a:ext cx="2859600" cy="3161100"/>
          </a:xfrm>
          <a:prstGeom prst="rect">
            <a:avLst/>
          </a:prstGeom>
          <a:noFill/>
          <a:ln w="9525" cap="flat" cmpd="sng">
            <a:solidFill>
              <a:srgbClr val="1A1A1A"/>
            </a:solidFill>
            <a:prstDash val="solid"/>
            <a:round/>
            <a:headEnd type="none" w="sm" len="sm"/>
            <a:tailEnd type="none" w="sm" len="sm"/>
          </a:ln>
        </p:spPr>
        <p:txBody>
          <a:bodyPr spcFirstLastPara="1" wrap="square" lIns="91425" tIns="91425" rIns="91425" bIns="91425" anchor="t" anchorCtr="0">
            <a:noAutofit/>
          </a:bodyPr>
          <a:lstStyle/>
          <a:p>
            <a:pPr marL="0" lvl="0" indent="0" algn="just" rtl="0">
              <a:spcBef>
                <a:spcPts val="0"/>
              </a:spcBef>
              <a:spcAft>
                <a:spcPts val="0"/>
              </a:spcAft>
              <a:buNone/>
            </a:pPr>
            <a:r>
              <a:rPr lang="en" sz="900" b="1" u="sng" dirty="0">
                <a:solidFill>
                  <a:schemeClr val="dk1"/>
                </a:solidFill>
              </a:rPr>
              <a:t>Limitation:</a:t>
            </a:r>
            <a:r>
              <a:rPr lang="en" sz="900" dirty="0">
                <a:solidFill>
                  <a:schemeClr val="dk1"/>
                </a:solidFill>
              </a:rPr>
              <a:t> </a:t>
            </a:r>
            <a:endParaRPr sz="900" dirty="0">
              <a:solidFill>
                <a:schemeClr val="dk1"/>
              </a:solidFill>
            </a:endParaRPr>
          </a:p>
          <a:p>
            <a:pPr marL="0" lvl="0" indent="0" algn="just" rtl="0">
              <a:spcBef>
                <a:spcPts val="0"/>
              </a:spcBef>
              <a:spcAft>
                <a:spcPts val="0"/>
              </a:spcAft>
              <a:buNone/>
            </a:pPr>
            <a:endParaRPr sz="900" dirty="0">
              <a:solidFill>
                <a:schemeClr val="dk1"/>
              </a:solidFill>
            </a:endParaRPr>
          </a:p>
          <a:p>
            <a:pPr marL="457200" lvl="0" indent="-285750" algn="just" rtl="0">
              <a:spcBef>
                <a:spcPts val="0"/>
              </a:spcBef>
              <a:spcAft>
                <a:spcPts val="0"/>
              </a:spcAft>
              <a:buClr>
                <a:schemeClr val="dk1"/>
              </a:buClr>
              <a:buSzPts val="900"/>
              <a:buChar char="●"/>
            </a:pPr>
            <a:r>
              <a:rPr lang="en" sz="900" dirty="0">
                <a:solidFill>
                  <a:schemeClr val="dk1"/>
                </a:solidFill>
              </a:rPr>
              <a:t>Doesn’t always provides the most accurate result when MR images are presented from different angles.</a:t>
            </a:r>
            <a:endParaRPr sz="900" dirty="0">
              <a:solidFill>
                <a:schemeClr val="dk1"/>
              </a:solidFill>
            </a:endParaRPr>
          </a:p>
          <a:p>
            <a:pPr marL="457200" lvl="0" indent="0" algn="just" rtl="0">
              <a:spcBef>
                <a:spcPts val="0"/>
              </a:spcBef>
              <a:spcAft>
                <a:spcPts val="0"/>
              </a:spcAft>
              <a:buNone/>
            </a:pPr>
            <a:endParaRPr sz="900" dirty="0">
              <a:solidFill>
                <a:schemeClr val="dk1"/>
              </a:solidFill>
            </a:endParaRPr>
          </a:p>
          <a:p>
            <a:pPr marL="457200" lvl="0" indent="-285750" algn="just" rtl="0">
              <a:spcBef>
                <a:spcPts val="0"/>
              </a:spcBef>
              <a:spcAft>
                <a:spcPts val="0"/>
              </a:spcAft>
              <a:buClr>
                <a:schemeClr val="dk1"/>
              </a:buClr>
              <a:buSzPts val="900"/>
              <a:buChar char="●"/>
            </a:pPr>
            <a:r>
              <a:rPr lang="en" sz="900" dirty="0">
                <a:solidFill>
                  <a:schemeClr val="dk1"/>
                </a:solidFill>
              </a:rPr>
              <a:t>Performs best only if </a:t>
            </a:r>
            <a:r>
              <a:rPr lang="en" sz="900" b="1" dirty="0">
                <a:solidFill>
                  <a:schemeClr val="dk1"/>
                </a:solidFill>
              </a:rPr>
              <a:t>axial brain MRI images</a:t>
            </a:r>
            <a:r>
              <a:rPr lang="en" sz="900" dirty="0">
                <a:solidFill>
                  <a:schemeClr val="dk1"/>
                </a:solidFill>
              </a:rPr>
              <a:t> are presented.</a:t>
            </a:r>
            <a:endParaRPr sz="900" dirty="0">
              <a:solidFill>
                <a:schemeClr val="dk1"/>
              </a:solidFill>
            </a:endParaRPr>
          </a:p>
          <a:p>
            <a:pPr marL="0" lvl="0" indent="0" algn="just" rtl="0">
              <a:spcBef>
                <a:spcPts val="0"/>
              </a:spcBef>
              <a:spcAft>
                <a:spcPts val="0"/>
              </a:spcAft>
              <a:buNone/>
            </a:pPr>
            <a:endParaRPr sz="900" dirty="0">
              <a:solidFill>
                <a:schemeClr val="dk1"/>
              </a:solidFill>
            </a:endParaRPr>
          </a:p>
          <a:p>
            <a:pPr marL="0" lvl="0" indent="0" algn="just" rtl="0">
              <a:spcBef>
                <a:spcPts val="0"/>
              </a:spcBef>
              <a:spcAft>
                <a:spcPts val="0"/>
              </a:spcAft>
              <a:buNone/>
            </a:pPr>
            <a:r>
              <a:rPr lang="en" sz="900" b="1" u="sng" dirty="0">
                <a:solidFill>
                  <a:schemeClr val="dk1"/>
                </a:solidFill>
              </a:rPr>
              <a:t>Future Scope:</a:t>
            </a:r>
            <a:r>
              <a:rPr lang="en" sz="900" b="1" dirty="0">
                <a:solidFill>
                  <a:schemeClr val="dk1"/>
                </a:solidFill>
              </a:rPr>
              <a:t>  </a:t>
            </a:r>
            <a:endParaRPr sz="900" b="1" dirty="0">
              <a:solidFill>
                <a:schemeClr val="dk1"/>
              </a:solidFill>
            </a:endParaRPr>
          </a:p>
          <a:p>
            <a:pPr marL="0" lvl="0" indent="0" algn="just" rtl="0">
              <a:spcBef>
                <a:spcPts val="0"/>
              </a:spcBef>
              <a:spcAft>
                <a:spcPts val="0"/>
              </a:spcAft>
              <a:buNone/>
            </a:pPr>
            <a:endParaRPr sz="900" b="1" dirty="0">
              <a:solidFill>
                <a:schemeClr val="dk1"/>
              </a:solidFill>
            </a:endParaRPr>
          </a:p>
          <a:p>
            <a:pPr marL="457200" lvl="0" indent="-285750" algn="just" rtl="0">
              <a:spcBef>
                <a:spcPts val="0"/>
              </a:spcBef>
              <a:spcAft>
                <a:spcPts val="0"/>
              </a:spcAft>
              <a:buClr>
                <a:schemeClr val="dk1"/>
              </a:buClr>
              <a:buSzPts val="900"/>
              <a:buChar char="●"/>
            </a:pPr>
            <a:r>
              <a:rPr lang="en" sz="900" dirty="0">
                <a:solidFill>
                  <a:schemeClr val="dk1"/>
                </a:solidFill>
              </a:rPr>
              <a:t>AI in healthcare enables faster and more accurate diagnoses and treatments.</a:t>
            </a:r>
            <a:endParaRPr sz="900" dirty="0">
              <a:solidFill>
                <a:schemeClr val="dk1"/>
              </a:solidFill>
            </a:endParaRPr>
          </a:p>
          <a:p>
            <a:pPr marL="457200" lvl="0" indent="0" algn="just" rtl="0">
              <a:spcBef>
                <a:spcPts val="0"/>
              </a:spcBef>
              <a:spcAft>
                <a:spcPts val="0"/>
              </a:spcAft>
              <a:buNone/>
            </a:pPr>
            <a:endParaRPr sz="900" dirty="0">
              <a:solidFill>
                <a:schemeClr val="dk1"/>
              </a:solidFill>
            </a:endParaRPr>
          </a:p>
          <a:p>
            <a:pPr marL="457200" lvl="0" indent="-285750" algn="just" rtl="0">
              <a:spcBef>
                <a:spcPts val="0"/>
              </a:spcBef>
              <a:spcAft>
                <a:spcPts val="0"/>
              </a:spcAft>
              <a:buClr>
                <a:schemeClr val="dk1"/>
              </a:buClr>
              <a:buSzPts val="900"/>
              <a:buChar char="●"/>
            </a:pPr>
            <a:r>
              <a:rPr lang="en" sz="900" dirty="0">
                <a:solidFill>
                  <a:schemeClr val="dk1"/>
                </a:solidFill>
              </a:rPr>
              <a:t>It supports doctors, addressing ethical, security, and privacy issues and </a:t>
            </a:r>
            <a:r>
              <a:rPr lang="en" sz="900" b="1" dirty="0">
                <a:solidFill>
                  <a:schemeClr val="dk1"/>
                </a:solidFill>
              </a:rPr>
              <a:t>improves patient quality of life</a:t>
            </a:r>
            <a:r>
              <a:rPr lang="en" sz="900" dirty="0">
                <a:solidFill>
                  <a:schemeClr val="dk1"/>
                </a:solidFill>
              </a:rPr>
              <a:t>.</a:t>
            </a:r>
            <a:endParaRPr sz="900" dirty="0">
              <a:solidFill>
                <a:schemeClr val="dk1"/>
              </a:solidFill>
            </a:endParaRPr>
          </a:p>
          <a:p>
            <a:pPr marL="457200" lvl="0" indent="0" algn="just" rtl="0">
              <a:spcBef>
                <a:spcPts val="0"/>
              </a:spcBef>
              <a:spcAft>
                <a:spcPts val="0"/>
              </a:spcAft>
              <a:buNone/>
            </a:pPr>
            <a:endParaRPr sz="900" dirty="0">
              <a:solidFill>
                <a:schemeClr val="dk1"/>
              </a:solidFill>
            </a:endParaRPr>
          </a:p>
          <a:p>
            <a:pPr marL="457200" lvl="0" indent="-285750" algn="just" rtl="0">
              <a:spcBef>
                <a:spcPts val="0"/>
              </a:spcBef>
              <a:spcAft>
                <a:spcPts val="0"/>
              </a:spcAft>
              <a:buClr>
                <a:schemeClr val="dk1"/>
              </a:buClr>
              <a:buSzPts val="900"/>
              <a:buChar char="●"/>
            </a:pPr>
            <a:r>
              <a:rPr lang="en" sz="900" dirty="0">
                <a:solidFill>
                  <a:schemeClr val="dk1"/>
                </a:solidFill>
              </a:rPr>
              <a:t>This study highlights AI's importance, recommending CNN methods for image processing, with future research focusing on real-time CT and MR image diagnoses.</a:t>
            </a:r>
            <a:endParaRPr sz="900" dirty="0">
              <a:solidFill>
                <a:schemeClr val="dk1"/>
              </a:solidFill>
            </a:endParaRPr>
          </a:p>
          <a:p>
            <a:pPr marL="0" lvl="0" indent="0" algn="just" rtl="0">
              <a:lnSpc>
                <a:spcPct val="115000"/>
              </a:lnSpc>
              <a:spcBef>
                <a:spcPts val="0"/>
              </a:spcBef>
              <a:spcAft>
                <a:spcPts val="0"/>
              </a:spcAft>
              <a:buNone/>
            </a:pPr>
            <a:endParaRPr sz="900" u="sng" dirty="0">
              <a:solidFill>
                <a:schemeClr val="dk1"/>
              </a:solidFill>
            </a:endParaRPr>
          </a:p>
          <a:p>
            <a:pPr marL="0" lvl="0" indent="0" algn="l" rtl="0">
              <a:spcBef>
                <a:spcPts val="0"/>
              </a:spcBef>
              <a:spcAft>
                <a:spcPts val="0"/>
              </a:spcAft>
              <a:buNone/>
            </a:pPr>
            <a:r>
              <a:rPr lang="en" sz="900" b="1" u="sng" dirty="0">
                <a:solidFill>
                  <a:schemeClr val="dk1"/>
                </a:solidFill>
              </a:rPr>
              <a:t> </a:t>
            </a:r>
            <a:endParaRPr sz="900" b="1" u="sng" dirty="0">
              <a:solidFill>
                <a:schemeClr val="dk1"/>
              </a:solidFill>
            </a:endParaRPr>
          </a:p>
        </p:txBody>
      </p:sp>
      <p:sp>
        <p:nvSpPr>
          <p:cNvPr id="343" name="Google Shape;343;p44"/>
          <p:cNvSpPr txBox="1"/>
          <p:nvPr/>
        </p:nvSpPr>
        <p:spPr>
          <a:xfrm>
            <a:off x="4988200" y="1882000"/>
            <a:ext cx="2743200" cy="310896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950" b="1" u="sng" dirty="0">
                <a:solidFill>
                  <a:schemeClr val="dk1"/>
                </a:solidFill>
              </a:rPr>
              <a:t>Conclusion:</a:t>
            </a:r>
            <a:r>
              <a:rPr lang="en" sz="950" dirty="0">
                <a:solidFill>
                  <a:schemeClr val="dk1"/>
                </a:solidFill>
              </a:rPr>
              <a:t> </a:t>
            </a:r>
            <a:endParaRPr sz="950" dirty="0">
              <a:solidFill>
                <a:schemeClr val="dk1"/>
              </a:solidFill>
            </a:endParaRPr>
          </a:p>
          <a:p>
            <a:pPr marL="457200" lvl="0" indent="-285750" algn="just" rtl="0">
              <a:lnSpc>
                <a:spcPct val="115000"/>
              </a:lnSpc>
              <a:spcBef>
                <a:spcPts val="1200"/>
              </a:spcBef>
              <a:spcAft>
                <a:spcPts val="0"/>
              </a:spcAft>
              <a:buClr>
                <a:schemeClr val="dk1"/>
              </a:buClr>
              <a:buSzPts val="900"/>
              <a:buChar char="●"/>
            </a:pPr>
            <a:r>
              <a:rPr lang="en" sz="950" dirty="0">
                <a:solidFill>
                  <a:schemeClr val="dk1"/>
                </a:solidFill>
              </a:rPr>
              <a:t>Researchers have developed a CNN-based Brain Tumor Detection Model for </a:t>
            </a:r>
            <a:r>
              <a:rPr lang="en" sz="950" b="1" dirty="0">
                <a:solidFill>
                  <a:schemeClr val="dk1"/>
                </a:solidFill>
              </a:rPr>
              <a:t>accurate</a:t>
            </a:r>
            <a:r>
              <a:rPr lang="en" sz="950" dirty="0">
                <a:solidFill>
                  <a:schemeClr val="dk1"/>
                </a:solidFill>
              </a:rPr>
              <a:t> and </a:t>
            </a:r>
            <a:r>
              <a:rPr lang="en" sz="950" b="1" dirty="0">
                <a:solidFill>
                  <a:schemeClr val="dk1"/>
                </a:solidFill>
              </a:rPr>
              <a:t>efficient</a:t>
            </a:r>
            <a:r>
              <a:rPr lang="en" sz="950" dirty="0">
                <a:solidFill>
                  <a:schemeClr val="dk1"/>
                </a:solidFill>
              </a:rPr>
              <a:t> brain cancer diagnosis, targeting cancers such as carcinoma, glioma, meningioma, and pituitary tumors. </a:t>
            </a:r>
            <a:endParaRPr sz="950" dirty="0">
              <a:solidFill>
                <a:schemeClr val="dk1"/>
              </a:solidFill>
            </a:endParaRPr>
          </a:p>
          <a:p>
            <a:pPr marL="457200" lvl="0" indent="-285750" algn="just" rtl="0">
              <a:lnSpc>
                <a:spcPct val="115000"/>
              </a:lnSpc>
              <a:spcBef>
                <a:spcPts val="1200"/>
              </a:spcBef>
              <a:spcAft>
                <a:spcPts val="0"/>
              </a:spcAft>
              <a:buClr>
                <a:schemeClr val="dk1"/>
              </a:buClr>
              <a:buSzPts val="900"/>
              <a:buChar char="●"/>
            </a:pPr>
            <a:r>
              <a:rPr lang="en" sz="950" dirty="0">
                <a:solidFill>
                  <a:schemeClr val="dk1"/>
                </a:solidFill>
              </a:rPr>
              <a:t>This methodology can extend to other cancers like leukemia, lymphoma, melanoma, sarcoma, and breast cancer. Continuous AI and DL advancements can refine these models, integrating multimodal data to enhance diagnostic capabilities and improve patient outcomes.</a:t>
            </a:r>
            <a:endParaRPr sz="950" dirty="0">
              <a:solidFill>
                <a:schemeClr val="dk1"/>
              </a:solidFill>
            </a:endParaRPr>
          </a:p>
          <a:p>
            <a:pPr marL="0" lvl="0" indent="0" algn="l" rtl="0">
              <a:lnSpc>
                <a:spcPct val="115000"/>
              </a:lnSpc>
              <a:spcBef>
                <a:spcPts val="1200"/>
              </a:spcBef>
              <a:spcAft>
                <a:spcPts val="1200"/>
              </a:spcAft>
              <a:buNone/>
            </a:pPr>
            <a:endParaRPr sz="950" dirty="0">
              <a:latin typeface="Poppins"/>
              <a:ea typeface="Poppins"/>
              <a:cs typeface="Poppins"/>
              <a:sym typeface="Poppi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45"/>
          <p:cNvSpPr txBox="1">
            <a:spLocks noGrp="1"/>
          </p:cNvSpPr>
          <p:nvPr>
            <p:ph type="title"/>
          </p:nvPr>
        </p:nvSpPr>
        <p:spPr>
          <a:xfrm>
            <a:off x="2379900" y="1398475"/>
            <a:ext cx="4384200" cy="822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6900"/>
              <a:t>THANK YOU</a:t>
            </a:r>
            <a:endParaRPr sz="6900"/>
          </a:p>
        </p:txBody>
      </p:sp>
      <p:pic>
        <p:nvPicPr>
          <p:cNvPr id="349" name="Google Shape;349;p45"/>
          <p:cNvPicPr preferRelativeResize="0"/>
          <p:nvPr/>
        </p:nvPicPr>
        <p:blipFill>
          <a:blip r:embed="rId3">
            <a:alphaModFix/>
          </a:blip>
          <a:stretch>
            <a:fillRect/>
          </a:stretch>
        </p:blipFill>
        <p:spPr>
          <a:xfrm>
            <a:off x="2547050" y="2464500"/>
            <a:ext cx="1819900" cy="1819900"/>
          </a:xfrm>
          <a:prstGeom prst="rect">
            <a:avLst/>
          </a:prstGeom>
          <a:noFill/>
          <a:ln>
            <a:noFill/>
          </a:ln>
        </p:spPr>
      </p:pic>
      <p:sp>
        <p:nvSpPr>
          <p:cNvPr id="350" name="Google Shape;350;p45"/>
          <p:cNvSpPr txBox="1"/>
          <p:nvPr/>
        </p:nvSpPr>
        <p:spPr>
          <a:xfrm>
            <a:off x="2657650" y="4183900"/>
            <a:ext cx="1598700" cy="6765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latin typeface="Times"/>
                <a:ea typeface="Times"/>
                <a:cs typeface="Times"/>
                <a:sym typeface="Times"/>
              </a:rPr>
              <a:t>ANTAREEP DAS</a:t>
            </a:r>
            <a:endParaRPr b="1">
              <a:solidFill>
                <a:schemeClr val="dk1"/>
              </a:solidFill>
              <a:latin typeface="Times"/>
              <a:ea typeface="Times"/>
              <a:cs typeface="Times"/>
              <a:sym typeface="Times"/>
            </a:endParaRPr>
          </a:p>
        </p:txBody>
      </p:sp>
      <p:pic>
        <p:nvPicPr>
          <p:cNvPr id="351" name="Google Shape;351;p45"/>
          <p:cNvPicPr preferRelativeResize="0"/>
          <p:nvPr/>
        </p:nvPicPr>
        <p:blipFill rotWithShape="1">
          <a:blip r:embed="rId4">
            <a:alphaModFix/>
          </a:blip>
          <a:srcRect/>
          <a:stretch/>
        </p:blipFill>
        <p:spPr>
          <a:xfrm>
            <a:off x="5004850" y="2645375"/>
            <a:ext cx="1458150" cy="1458150"/>
          </a:xfrm>
          <a:prstGeom prst="rect">
            <a:avLst/>
          </a:prstGeom>
          <a:noFill/>
          <a:ln>
            <a:noFill/>
          </a:ln>
          <a:effectLst>
            <a:outerShdw blurRad="128588" dist="66675" dir="2880000" algn="bl" rotWithShape="0">
              <a:srgbClr val="000000">
                <a:alpha val="33000"/>
              </a:srgbClr>
            </a:outerShdw>
          </a:effectLst>
        </p:spPr>
      </p:pic>
      <p:sp>
        <p:nvSpPr>
          <p:cNvPr id="352" name="Google Shape;352;p45"/>
          <p:cNvSpPr txBox="1"/>
          <p:nvPr/>
        </p:nvSpPr>
        <p:spPr>
          <a:xfrm>
            <a:off x="5165400" y="4183900"/>
            <a:ext cx="1598700" cy="6765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latin typeface="Times"/>
                <a:ea typeface="Times"/>
                <a:cs typeface="Times"/>
                <a:sym typeface="Times"/>
              </a:rPr>
              <a:t>AYUSH PAUL</a:t>
            </a:r>
            <a:endParaRPr b="1">
              <a:solidFill>
                <a:schemeClr val="dk1"/>
              </a:solidFill>
              <a:latin typeface="Times"/>
              <a:ea typeface="Times"/>
              <a:cs typeface="Times"/>
              <a:sym typeface="Time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1"/>
          <p:cNvSpPr txBox="1">
            <a:spLocks noGrp="1"/>
          </p:cNvSpPr>
          <p:nvPr>
            <p:ph type="subTitle" idx="3"/>
          </p:nvPr>
        </p:nvSpPr>
        <p:spPr>
          <a:xfrm>
            <a:off x="2785353" y="346975"/>
            <a:ext cx="3573300" cy="3570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3600"/>
              <a:t>Overview</a:t>
            </a:r>
            <a:endParaRPr sz="3600"/>
          </a:p>
        </p:txBody>
      </p:sp>
      <p:sp>
        <p:nvSpPr>
          <p:cNvPr id="213" name="Google Shape;213;p31"/>
          <p:cNvSpPr txBox="1">
            <a:spLocks noGrp="1"/>
          </p:cNvSpPr>
          <p:nvPr>
            <p:ph type="subTitle" idx="4"/>
          </p:nvPr>
        </p:nvSpPr>
        <p:spPr>
          <a:xfrm>
            <a:off x="1051925" y="1132950"/>
            <a:ext cx="3081600" cy="3857400"/>
          </a:xfrm>
          <a:prstGeom prst="rect">
            <a:avLst/>
          </a:prstGeom>
          <a:solidFill>
            <a:srgbClr val="F2F2F2"/>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0" tIns="91425" rIns="91425" bIns="0" anchor="t" anchorCtr="0">
            <a:noAutofit/>
          </a:bodyPr>
          <a:lstStyle/>
          <a:p>
            <a:pPr marL="457200" lvl="0" indent="-285750" algn="just" rtl="0">
              <a:lnSpc>
                <a:spcPct val="115000"/>
              </a:lnSpc>
              <a:spcBef>
                <a:spcPts val="1200"/>
              </a:spcBef>
              <a:spcAft>
                <a:spcPts val="0"/>
              </a:spcAft>
              <a:buSzPts val="900"/>
              <a:buChar char="●"/>
            </a:pPr>
            <a:r>
              <a:rPr lang="en" sz="950" dirty="0">
                <a:latin typeface="Arial"/>
                <a:ea typeface="Arial"/>
                <a:cs typeface="Arial"/>
                <a:sym typeface="Arial"/>
              </a:rPr>
              <a:t>MRI devices are vital for diagnosing critical conditions and serve as big data for </a:t>
            </a:r>
            <a:r>
              <a:rPr lang="en" sz="950" b="1" dirty="0">
                <a:latin typeface="Arial"/>
                <a:ea typeface="Arial"/>
                <a:cs typeface="Arial"/>
                <a:sym typeface="Arial"/>
              </a:rPr>
              <a:t>Artificial Intelligence (AI)</a:t>
            </a:r>
            <a:r>
              <a:rPr lang="en" sz="950" dirty="0">
                <a:latin typeface="Arial"/>
                <a:ea typeface="Arial"/>
                <a:cs typeface="Arial"/>
                <a:sym typeface="Arial"/>
              </a:rPr>
              <a:t>.</a:t>
            </a:r>
            <a:endParaRPr sz="950" dirty="0">
              <a:latin typeface="Arial"/>
              <a:ea typeface="Arial"/>
              <a:cs typeface="Arial"/>
              <a:sym typeface="Arial"/>
            </a:endParaRPr>
          </a:p>
          <a:p>
            <a:pPr marL="457200" lvl="0" indent="-285750" algn="just" rtl="0">
              <a:lnSpc>
                <a:spcPct val="115000"/>
              </a:lnSpc>
              <a:spcBef>
                <a:spcPts val="0"/>
              </a:spcBef>
              <a:spcAft>
                <a:spcPts val="0"/>
              </a:spcAft>
              <a:buSzPts val="900"/>
              <a:buFont typeface="Arial"/>
              <a:buChar char="●"/>
            </a:pPr>
            <a:r>
              <a:rPr lang="en" sz="950" dirty="0">
                <a:latin typeface="Arial"/>
                <a:ea typeface="Arial"/>
                <a:cs typeface="Arial"/>
                <a:sym typeface="Arial"/>
              </a:rPr>
              <a:t>This big data enhances performance in image classification, a subset of AI.</a:t>
            </a:r>
            <a:endParaRPr sz="950" dirty="0">
              <a:latin typeface="Arial"/>
              <a:ea typeface="Arial"/>
              <a:cs typeface="Arial"/>
              <a:sym typeface="Arial"/>
            </a:endParaRPr>
          </a:p>
          <a:p>
            <a:pPr marL="457200" lvl="0" indent="-285750" algn="just" rtl="0">
              <a:lnSpc>
                <a:spcPct val="115000"/>
              </a:lnSpc>
              <a:spcBef>
                <a:spcPts val="0"/>
              </a:spcBef>
              <a:spcAft>
                <a:spcPts val="0"/>
              </a:spcAft>
              <a:buSzPts val="900"/>
              <a:buChar char="●"/>
            </a:pPr>
            <a:r>
              <a:rPr lang="en" sz="950" dirty="0">
                <a:latin typeface="Arial"/>
                <a:ea typeface="Arial"/>
                <a:cs typeface="Arial"/>
                <a:sym typeface="Arial"/>
              </a:rPr>
              <a:t>Our study focuses on detecting brain tumors from MRI images using deep learning, specifically </a:t>
            </a:r>
            <a:r>
              <a:rPr lang="en" sz="950" b="1" dirty="0">
                <a:latin typeface="Arial"/>
                <a:ea typeface="Arial"/>
                <a:cs typeface="Arial"/>
                <a:sym typeface="Arial"/>
              </a:rPr>
              <a:t>Convolutional Neural Networks (CNN)</a:t>
            </a:r>
            <a:r>
              <a:rPr lang="en" sz="950" dirty="0">
                <a:latin typeface="Arial"/>
                <a:ea typeface="Arial"/>
                <a:cs typeface="Arial"/>
                <a:sym typeface="Arial"/>
              </a:rPr>
              <a:t>.</a:t>
            </a:r>
            <a:endParaRPr sz="950" dirty="0">
              <a:latin typeface="Arial"/>
              <a:ea typeface="Arial"/>
              <a:cs typeface="Arial"/>
              <a:sym typeface="Arial"/>
            </a:endParaRPr>
          </a:p>
          <a:p>
            <a:pPr marL="457200" lvl="0" indent="-285750" algn="just" rtl="0">
              <a:lnSpc>
                <a:spcPct val="115000"/>
              </a:lnSpc>
              <a:spcBef>
                <a:spcPts val="0"/>
              </a:spcBef>
              <a:spcAft>
                <a:spcPts val="0"/>
              </a:spcAft>
              <a:buSzPts val="900"/>
              <a:buChar char="●"/>
            </a:pPr>
            <a:r>
              <a:rPr lang="en" sz="950" dirty="0">
                <a:latin typeface="Arial"/>
                <a:ea typeface="Arial"/>
                <a:cs typeface="Arial"/>
                <a:sym typeface="Arial"/>
              </a:rPr>
              <a:t>Tumors are </a:t>
            </a:r>
            <a:r>
              <a:rPr lang="en" sz="950" b="1" dirty="0">
                <a:latin typeface="Arial"/>
                <a:ea typeface="Arial"/>
                <a:cs typeface="Arial"/>
                <a:sym typeface="Arial"/>
              </a:rPr>
              <a:t>uncontrolled cell growths</a:t>
            </a:r>
            <a:r>
              <a:rPr lang="en" sz="950" dirty="0">
                <a:latin typeface="Arial"/>
                <a:ea typeface="Arial"/>
                <a:cs typeface="Arial"/>
                <a:sym typeface="Arial"/>
              </a:rPr>
              <a:t> that </a:t>
            </a:r>
            <a:r>
              <a:rPr lang="en" sz="950" b="1" dirty="0">
                <a:latin typeface="Arial"/>
                <a:ea typeface="Arial"/>
                <a:cs typeface="Arial"/>
                <a:sym typeface="Arial"/>
              </a:rPr>
              <a:t>deplete nutrients</a:t>
            </a:r>
            <a:r>
              <a:rPr lang="en" sz="950" dirty="0">
                <a:latin typeface="Arial"/>
                <a:ea typeface="Arial"/>
                <a:cs typeface="Arial"/>
                <a:sym typeface="Arial"/>
              </a:rPr>
              <a:t> from healthy cells, leading to brain failure.</a:t>
            </a:r>
            <a:endParaRPr sz="950" dirty="0">
              <a:latin typeface="Arial"/>
              <a:ea typeface="Arial"/>
              <a:cs typeface="Arial"/>
              <a:sym typeface="Arial"/>
            </a:endParaRPr>
          </a:p>
          <a:p>
            <a:pPr marL="457200" lvl="0" indent="-285750" algn="just" rtl="0">
              <a:lnSpc>
                <a:spcPct val="115000"/>
              </a:lnSpc>
              <a:spcBef>
                <a:spcPts val="0"/>
              </a:spcBef>
              <a:spcAft>
                <a:spcPts val="0"/>
              </a:spcAft>
              <a:buSzPts val="900"/>
              <a:buChar char="●"/>
            </a:pPr>
            <a:r>
              <a:rPr lang="en" sz="950" dirty="0">
                <a:latin typeface="Arial"/>
                <a:ea typeface="Arial"/>
                <a:cs typeface="Arial"/>
                <a:sym typeface="Arial"/>
              </a:rPr>
              <a:t>Currently, doctors manually analyze MRI images to locate tumors, which is </a:t>
            </a:r>
            <a:r>
              <a:rPr lang="en" sz="950" b="1" dirty="0">
                <a:latin typeface="Arial"/>
                <a:ea typeface="Arial"/>
                <a:cs typeface="Arial"/>
                <a:sym typeface="Arial"/>
              </a:rPr>
              <a:t>time-consuming</a:t>
            </a:r>
            <a:r>
              <a:rPr lang="en" sz="950" dirty="0">
                <a:latin typeface="Arial"/>
                <a:ea typeface="Arial"/>
                <a:cs typeface="Arial"/>
                <a:sym typeface="Arial"/>
              </a:rPr>
              <a:t> and </a:t>
            </a:r>
            <a:r>
              <a:rPr lang="en" sz="950" b="1" dirty="0">
                <a:latin typeface="Arial"/>
                <a:ea typeface="Arial"/>
                <a:cs typeface="Arial"/>
                <a:sym typeface="Arial"/>
              </a:rPr>
              <a:t>often inaccurate</a:t>
            </a:r>
            <a:r>
              <a:rPr lang="en" sz="950" dirty="0">
                <a:latin typeface="Arial"/>
                <a:ea typeface="Arial"/>
                <a:cs typeface="Arial"/>
                <a:sym typeface="Arial"/>
              </a:rPr>
              <a:t>.</a:t>
            </a:r>
            <a:endParaRPr sz="950" dirty="0">
              <a:latin typeface="Arial"/>
              <a:ea typeface="Arial"/>
              <a:cs typeface="Arial"/>
              <a:sym typeface="Arial"/>
            </a:endParaRPr>
          </a:p>
          <a:p>
            <a:pPr marL="457200" lvl="0" indent="-285750" algn="just" rtl="0">
              <a:lnSpc>
                <a:spcPct val="115000"/>
              </a:lnSpc>
              <a:spcBef>
                <a:spcPts val="0"/>
              </a:spcBef>
              <a:spcAft>
                <a:spcPts val="0"/>
              </a:spcAft>
              <a:buSzPts val="900"/>
              <a:buFont typeface="Arial"/>
              <a:buChar char="●"/>
            </a:pPr>
            <a:r>
              <a:rPr lang="en" sz="950" dirty="0">
                <a:latin typeface="Arial"/>
                <a:ea typeface="Arial"/>
                <a:cs typeface="Arial"/>
                <a:sym typeface="Arial"/>
              </a:rPr>
              <a:t>Using CNNs can improve early diagnosis and treatment by accurately predicting the presence of tumors in MRI images.</a:t>
            </a:r>
            <a:endParaRPr sz="950" dirty="0">
              <a:latin typeface="Arial"/>
              <a:ea typeface="Arial"/>
              <a:cs typeface="Arial"/>
              <a:sym typeface="Arial"/>
            </a:endParaRPr>
          </a:p>
          <a:p>
            <a:pPr marL="457200" lvl="0" indent="-285750" algn="just" rtl="0">
              <a:lnSpc>
                <a:spcPct val="115000"/>
              </a:lnSpc>
              <a:spcBef>
                <a:spcPts val="0"/>
              </a:spcBef>
              <a:spcAft>
                <a:spcPts val="0"/>
              </a:spcAft>
              <a:buSzPts val="900"/>
              <a:buChar char="●"/>
            </a:pPr>
            <a:r>
              <a:rPr lang="en" sz="950" dirty="0">
                <a:latin typeface="Arial"/>
                <a:ea typeface="Arial"/>
                <a:cs typeface="Arial"/>
                <a:sym typeface="Arial"/>
              </a:rPr>
              <a:t>If a tumor is detected, the model returns "</a:t>
            </a:r>
            <a:r>
              <a:rPr lang="en" sz="950" b="1" dirty="0">
                <a:latin typeface="Arial"/>
                <a:ea typeface="Arial"/>
                <a:cs typeface="Arial"/>
                <a:sym typeface="Arial"/>
              </a:rPr>
              <a:t>Yes</a:t>
            </a:r>
            <a:r>
              <a:rPr lang="en" sz="950" dirty="0">
                <a:latin typeface="Arial"/>
                <a:ea typeface="Arial"/>
                <a:cs typeface="Arial"/>
                <a:sym typeface="Arial"/>
              </a:rPr>
              <a:t>" otherwise, it returns "</a:t>
            </a:r>
            <a:r>
              <a:rPr lang="en" sz="950" b="1" dirty="0">
                <a:latin typeface="Arial"/>
                <a:ea typeface="Arial"/>
                <a:cs typeface="Arial"/>
                <a:sym typeface="Arial"/>
              </a:rPr>
              <a:t>No</a:t>
            </a:r>
            <a:r>
              <a:rPr lang="en" sz="950" dirty="0">
                <a:latin typeface="Arial"/>
                <a:ea typeface="Arial"/>
                <a:cs typeface="Arial"/>
                <a:sym typeface="Arial"/>
              </a:rPr>
              <a:t>".</a:t>
            </a:r>
            <a:endParaRPr sz="950" dirty="0">
              <a:latin typeface="Arial"/>
              <a:ea typeface="Arial"/>
              <a:cs typeface="Arial"/>
              <a:sym typeface="Arial"/>
            </a:endParaRPr>
          </a:p>
          <a:p>
            <a:pPr marL="0" lvl="0" indent="0" algn="just" rtl="0">
              <a:lnSpc>
                <a:spcPct val="100000"/>
              </a:lnSpc>
              <a:spcBef>
                <a:spcPts val="1200"/>
              </a:spcBef>
              <a:spcAft>
                <a:spcPts val="0"/>
              </a:spcAft>
              <a:buNone/>
            </a:pPr>
            <a:endParaRPr sz="950" dirty="0">
              <a:latin typeface="Arial"/>
              <a:ea typeface="Arial"/>
              <a:cs typeface="Arial"/>
              <a:sym typeface="Arial"/>
            </a:endParaRPr>
          </a:p>
        </p:txBody>
      </p:sp>
      <p:sp>
        <p:nvSpPr>
          <p:cNvPr id="214" name="Google Shape;214;p31"/>
          <p:cNvSpPr txBox="1">
            <a:spLocks noGrp="1"/>
          </p:cNvSpPr>
          <p:nvPr>
            <p:ph type="subTitle" idx="4"/>
          </p:nvPr>
        </p:nvSpPr>
        <p:spPr>
          <a:xfrm>
            <a:off x="4978225" y="1132950"/>
            <a:ext cx="3081600" cy="3857400"/>
          </a:xfrm>
          <a:prstGeom prst="rect">
            <a:avLst/>
          </a:prstGeom>
          <a:solidFill>
            <a:srgbClr val="F2F2F2"/>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0" tIns="91425" rIns="91425" bIns="0" anchor="t" anchorCtr="0">
            <a:normAutofit/>
          </a:bodyPr>
          <a:lstStyle/>
          <a:p>
            <a:pPr marL="457200" lvl="0" indent="-288925" algn="just" rtl="0">
              <a:lnSpc>
                <a:spcPct val="115000"/>
              </a:lnSpc>
              <a:spcBef>
                <a:spcPts val="1200"/>
              </a:spcBef>
              <a:spcAft>
                <a:spcPts val="0"/>
              </a:spcAft>
              <a:buSzPts val="950"/>
              <a:buFont typeface="Arial"/>
              <a:buChar char="●"/>
            </a:pPr>
            <a:r>
              <a:rPr lang="en" sz="950" dirty="0">
                <a:latin typeface="Arial"/>
                <a:ea typeface="Arial"/>
                <a:cs typeface="Arial"/>
                <a:sym typeface="Arial"/>
              </a:rPr>
              <a:t>AI uses Big Data, Machine Learning, and Deep Learning to improve MRI scan analysis.</a:t>
            </a:r>
            <a:endParaRPr sz="950" dirty="0">
              <a:latin typeface="Arial"/>
              <a:ea typeface="Arial"/>
              <a:cs typeface="Arial"/>
              <a:sym typeface="Arial"/>
            </a:endParaRPr>
          </a:p>
          <a:p>
            <a:pPr marL="457200" lvl="0" indent="-288925" algn="just" rtl="0">
              <a:lnSpc>
                <a:spcPct val="115000"/>
              </a:lnSpc>
              <a:spcBef>
                <a:spcPts val="0"/>
              </a:spcBef>
              <a:spcAft>
                <a:spcPts val="0"/>
              </a:spcAft>
              <a:buSzPts val="950"/>
              <a:buFont typeface="Arial"/>
              <a:buChar char="●"/>
            </a:pPr>
            <a:r>
              <a:rPr lang="en" sz="950" dirty="0">
                <a:latin typeface="Arial"/>
                <a:ea typeface="Arial"/>
                <a:cs typeface="Arial"/>
                <a:sym typeface="Arial"/>
              </a:rPr>
              <a:t>AI detects and classifies tumors by size, location, and aggressiveness.</a:t>
            </a:r>
            <a:endParaRPr sz="950" dirty="0">
              <a:latin typeface="Arial"/>
              <a:ea typeface="Arial"/>
              <a:cs typeface="Arial"/>
              <a:sym typeface="Arial"/>
            </a:endParaRPr>
          </a:p>
          <a:p>
            <a:pPr marL="457200" lvl="0" indent="-288925" algn="just" rtl="0">
              <a:lnSpc>
                <a:spcPct val="115000"/>
              </a:lnSpc>
              <a:spcBef>
                <a:spcPts val="0"/>
              </a:spcBef>
              <a:spcAft>
                <a:spcPts val="0"/>
              </a:spcAft>
              <a:buSzPts val="950"/>
              <a:buChar char="●"/>
            </a:pPr>
            <a:r>
              <a:rPr lang="en" sz="950" dirty="0">
                <a:latin typeface="Arial"/>
                <a:ea typeface="Arial"/>
                <a:cs typeface="Arial"/>
                <a:sym typeface="Arial"/>
              </a:rPr>
              <a:t>The brain can develop </a:t>
            </a:r>
            <a:r>
              <a:rPr lang="en" sz="950" b="1" dirty="0">
                <a:latin typeface="Arial"/>
                <a:ea typeface="Arial"/>
                <a:cs typeface="Arial"/>
                <a:sym typeface="Arial"/>
              </a:rPr>
              <a:t>primary (benign)</a:t>
            </a:r>
            <a:r>
              <a:rPr lang="en" sz="950" dirty="0">
                <a:latin typeface="Arial"/>
                <a:ea typeface="Arial"/>
                <a:cs typeface="Arial"/>
                <a:sym typeface="Arial"/>
              </a:rPr>
              <a:t> and </a:t>
            </a:r>
            <a:r>
              <a:rPr lang="en" sz="950" b="1" dirty="0">
                <a:latin typeface="Arial"/>
                <a:ea typeface="Arial"/>
                <a:cs typeface="Arial"/>
                <a:sym typeface="Arial"/>
              </a:rPr>
              <a:t>secondary (malignant)</a:t>
            </a:r>
            <a:r>
              <a:rPr lang="en" sz="950" dirty="0">
                <a:latin typeface="Arial"/>
                <a:ea typeface="Arial"/>
                <a:cs typeface="Arial"/>
                <a:sym typeface="Arial"/>
              </a:rPr>
              <a:t> tumors.</a:t>
            </a:r>
            <a:endParaRPr sz="950" dirty="0">
              <a:latin typeface="Arial"/>
              <a:ea typeface="Arial"/>
              <a:cs typeface="Arial"/>
              <a:sym typeface="Arial"/>
            </a:endParaRPr>
          </a:p>
          <a:p>
            <a:pPr marL="457200" lvl="0" indent="-288925" algn="just" rtl="0">
              <a:lnSpc>
                <a:spcPct val="115000"/>
              </a:lnSpc>
              <a:spcBef>
                <a:spcPts val="0"/>
              </a:spcBef>
              <a:spcAft>
                <a:spcPts val="0"/>
              </a:spcAft>
              <a:buSzPts val="950"/>
              <a:buFont typeface="Arial"/>
              <a:buChar char="●"/>
            </a:pPr>
            <a:r>
              <a:rPr lang="en" sz="950" dirty="0">
                <a:latin typeface="Arial"/>
                <a:ea typeface="Arial"/>
                <a:cs typeface="Arial"/>
                <a:sym typeface="Arial"/>
              </a:rPr>
              <a:t>Primary tumors, like gliomas, are less aggressive but can still pressure the brain.</a:t>
            </a:r>
            <a:endParaRPr sz="950" dirty="0">
              <a:latin typeface="Arial"/>
              <a:ea typeface="Arial"/>
              <a:cs typeface="Arial"/>
              <a:sym typeface="Arial"/>
            </a:endParaRPr>
          </a:p>
          <a:p>
            <a:pPr marL="457200" lvl="0" indent="-288925" algn="just" rtl="0">
              <a:lnSpc>
                <a:spcPct val="115000"/>
              </a:lnSpc>
              <a:spcBef>
                <a:spcPts val="0"/>
              </a:spcBef>
              <a:spcAft>
                <a:spcPts val="0"/>
              </a:spcAft>
              <a:buSzPts val="950"/>
              <a:buChar char="●"/>
            </a:pPr>
            <a:r>
              <a:rPr lang="en" sz="950" dirty="0">
                <a:latin typeface="Arial"/>
                <a:ea typeface="Arial"/>
                <a:cs typeface="Arial"/>
                <a:sym typeface="Arial"/>
              </a:rPr>
              <a:t>Secondary tumors are more </a:t>
            </a:r>
            <a:r>
              <a:rPr lang="en" sz="950" b="1" dirty="0">
                <a:latin typeface="Arial"/>
                <a:ea typeface="Arial"/>
                <a:cs typeface="Arial"/>
                <a:sym typeface="Arial"/>
              </a:rPr>
              <a:t>aggressive</a:t>
            </a:r>
            <a:r>
              <a:rPr lang="en" sz="950" dirty="0">
                <a:latin typeface="Arial"/>
                <a:ea typeface="Arial"/>
                <a:cs typeface="Arial"/>
                <a:sym typeface="Arial"/>
              </a:rPr>
              <a:t> and </a:t>
            </a:r>
            <a:r>
              <a:rPr lang="en" sz="950" b="1" dirty="0">
                <a:latin typeface="Arial"/>
                <a:ea typeface="Arial"/>
                <a:cs typeface="Arial"/>
                <a:sym typeface="Arial"/>
              </a:rPr>
              <a:t>spread </a:t>
            </a:r>
            <a:r>
              <a:rPr lang="en" sz="950" dirty="0">
                <a:latin typeface="Arial"/>
                <a:ea typeface="Arial"/>
                <a:cs typeface="Arial"/>
                <a:sym typeface="Arial"/>
              </a:rPr>
              <a:t>from other cancers.</a:t>
            </a:r>
            <a:endParaRPr sz="950" dirty="0">
              <a:latin typeface="Arial"/>
              <a:ea typeface="Arial"/>
              <a:cs typeface="Arial"/>
              <a:sym typeface="Arial"/>
            </a:endParaRPr>
          </a:p>
          <a:p>
            <a:pPr marL="457200" lvl="0" indent="-288925" algn="just" rtl="0">
              <a:lnSpc>
                <a:spcPct val="115000"/>
              </a:lnSpc>
              <a:spcBef>
                <a:spcPts val="0"/>
              </a:spcBef>
              <a:spcAft>
                <a:spcPts val="0"/>
              </a:spcAft>
              <a:buSzPts val="950"/>
              <a:buChar char="●"/>
            </a:pPr>
            <a:r>
              <a:rPr lang="en" sz="950" dirty="0">
                <a:latin typeface="Arial"/>
                <a:ea typeface="Arial"/>
                <a:cs typeface="Arial"/>
                <a:sym typeface="Arial"/>
              </a:rPr>
              <a:t>MRI, invented in 1969, provides </a:t>
            </a:r>
            <a:r>
              <a:rPr lang="en" sz="950" b="1" dirty="0">
                <a:latin typeface="Arial"/>
                <a:ea typeface="Arial"/>
                <a:cs typeface="Arial"/>
                <a:sym typeface="Arial"/>
              </a:rPr>
              <a:t>superior image quality</a:t>
            </a:r>
            <a:r>
              <a:rPr lang="en" sz="950" dirty="0">
                <a:latin typeface="Arial"/>
                <a:ea typeface="Arial"/>
                <a:cs typeface="Arial"/>
                <a:sym typeface="Arial"/>
              </a:rPr>
              <a:t> for brain tumor detection.</a:t>
            </a:r>
            <a:endParaRPr sz="950" dirty="0">
              <a:latin typeface="Arial"/>
              <a:ea typeface="Arial"/>
              <a:cs typeface="Arial"/>
              <a:sym typeface="Arial"/>
            </a:endParaRPr>
          </a:p>
          <a:p>
            <a:pPr marL="914400" lvl="0" indent="0" algn="just" rtl="0">
              <a:lnSpc>
                <a:spcPct val="115000"/>
              </a:lnSpc>
              <a:spcBef>
                <a:spcPts val="1200"/>
              </a:spcBef>
              <a:spcAft>
                <a:spcPts val="0"/>
              </a:spcAft>
              <a:buNone/>
            </a:pPr>
            <a:endParaRPr sz="950" dirty="0">
              <a:latin typeface="Arial"/>
              <a:ea typeface="Arial"/>
              <a:cs typeface="Arial"/>
              <a:sym typeface="Arial"/>
            </a:endParaRPr>
          </a:p>
          <a:p>
            <a:pPr marL="914400" lvl="0" indent="0" algn="just" rtl="0">
              <a:spcBef>
                <a:spcPts val="1200"/>
              </a:spcBef>
              <a:spcAft>
                <a:spcPts val="0"/>
              </a:spcAft>
              <a:buNone/>
            </a:pPr>
            <a:endParaRPr sz="950" dirty="0">
              <a:latin typeface="Arial"/>
              <a:ea typeface="Arial"/>
              <a:cs typeface="Arial"/>
              <a:sym typeface="Arial"/>
            </a:endParaRPr>
          </a:p>
          <a:p>
            <a:pPr marL="0" lvl="0" indent="0" algn="just" rtl="0">
              <a:lnSpc>
                <a:spcPct val="100000"/>
              </a:lnSpc>
              <a:spcBef>
                <a:spcPts val="1200"/>
              </a:spcBef>
              <a:spcAft>
                <a:spcPts val="0"/>
              </a:spcAft>
              <a:buNone/>
            </a:pPr>
            <a:endParaRPr sz="950" dirty="0">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2"/>
          <p:cNvSpPr txBox="1">
            <a:spLocks noGrp="1"/>
          </p:cNvSpPr>
          <p:nvPr>
            <p:ph type="title"/>
          </p:nvPr>
        </p:nvSpPr>
        <p:spPr>
          <a:xfrm>
            <a:off x="540000" y="368825"/>
            <a:ext cx="3360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TYPES OF MRI</a:t>
            </a:r>
            <a:endParaRPr b="1"/>
          </a:p>
          <a:p>
            <a:pPr marL="0" lvl="0" indent="0" algn="l" rtl="0">
              <a:spcBef>
                <a:spcPts val="0"/>
              </a:spcBef>
              <a:spcAft>
                <a:spcPts val="0"/>
              </a:spcAft>
              <a:buNone/>
            </a:pPr>
            <a:endParaRPr b="1"/>
          </a:p>
        </p:txBody>
      </p:sp>
      <p:pic>
        <p:nvPicPr>
          <p:cNvPr id="220" name="Google Shape;220;p32"/>
          <p:cNvPicPr preferRelativeResize="0"/>
          <p:nvPr/>
        </p:nvPicPr>
        <p:blipFill>
          <a:blip r:embed="rId3">
            <a:alphaModFix/>
          </a:blip>
          <a:stretch>
            <a:fillRect/>
          </a:stretch>
        </p:blipFill>
        <p:spPr>
          <a:xfrm>
            <a:off x="297675" y="2125200"/>
            <a:ext cx="4804500" cy="1662000"/>
          </a:xfrm>
          <a:prstGeom prst="rect">
            <a:avLst/>
          </a:prstGeom>
          <a:noFill/>
          <a:ln>
            <a:noFill/>
          </a:ln>
          <a:effectLst>
            <a:outerShdw blurRad="57150" dist="19050" dir="5400000" algn="bl" rotWithShape="0">
              <a:srgbClr val="000000">
                <a:alpha val="50000"/>
              </a:srgbClr>
            </a:outerShdw>
          </a:effectLst>
        </p:spPr>
      </p:pic>
      <p:pic>
        <p:nvPicPr>
          <p:cNvPr id="221" name="Google Shape;221;p32"/>
          <p:cNvPicPr preferRelativeResize="0"/>
          <p:nvPr/>
        </p:nvPicPr>
        <p:blipFill>
          <a:blip r:embed="rId4">
            <a:alphaModFix/>
          </a:blip>
          <a:stretch>
            <a:fillRect/>
          </a:stretch>
        </p:blipFill>
        <p:spPr>
          <a:xfrm>
            <a:off x="5383300" y="2075487"/>
            <a:ext cx="3472351" cy="1711725"/>
          </a:xfrm>
          <a:prstGeom prst="rect">
            <a:avLst/>
          </a:prstGeom>
          <a:noFill/>
          <a:ln>
            <a:noFill/>
          </a:ln>
          <a:effectLst>
            <a:outerShdw blurRad="57150" dist="19050" dir="5400000" algn="bl" rotWithShape="0">
              <a:srgbClr val="000000">
                <a:alpha val="50000"/>
              </a:srgbClr>
            </a:outerShdw>
          </a:effectLst>
        </p:spPr>
      </p:pic>
      <p:sp>
        <p:nvSpPr>
          <p:cNvPr id="222" name="Google Shape;222;p32"/>
          <p:cNvSpPr txBox="1"/>
          <p:nvPr/>
        </p:nvSpPr>
        <p:spPr>
          <a:xfrm>
            <a:off x="540000" y="3787325"/>
            <a:ext cx="1306500" cy="24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T1-Weighted</a:t>
            </a:r>
            <a:endParaRPr b="1">
              <a:solidFill>
                <a:schemeClr val="dk1"/>
              </a:solidFill>
            </a:endParaRPr>
          </a:p>
        </p:txBody>
      </p:sp>
      <p:sp>
        <p:nvSpPr>
          <p:cNvPr id="223" name="Google Shape;223;p32"/>
          <p:cNvSpPr txBox="1"/>
          <p:nvPr/>
        </p:nvSpPr>
        <p:spPr>
          <a:xfrm>
            <a:off x="2221900" y="3787325"/>
            <a:ext cx="1306500" cy="24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T2-Weighted</a:t>
            </a:r>
            <a:endParaRPr b="1">
              <a:solidFill>
                <a:schemeClr val="dk1"/>
              </a:solidFill>
              <a:latin typeface="Poppins"/>
              <a:ea typeface="Poppins"/>
              <a:cs typeface="Poppins"/>
              <a:sym typeface="Poppins"/>
            </a:endParaRPr>
          </a:p>
        </p:txBody>
      </p:sp>
      <p:sp>
        <p:nvSpPr>
          <p:cNvPr id="224" name="Google Shape;224;p32"/>
          <p:cNvSpPr txBox="1"/>
          <p:nvPr/>
        </p:nvSpPr>
        <p:spPr>
          <a:xfrm>
            <a:off x="3994700" y="3787325"/>
            <a:ext cx="1008900" cy="33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FLAIR</a:t>
            </a:r>
            <a:endParaRPr b="1">
              <a:solidFill>
                <a:schemeClr val="dk1"/>
              </a:solidFill>
            </a:endParaRPr>
          </a:p>
        </p:txBody>
      </p:sp>
      <p:sp>
        <p:nvSpPr>
          <p:cNvPr id="225" name="Google Shape;225;p32"/>
          <p:cNvSpPr txBox="1"/>
          <p:nvPr/>
        </p:nvSpPr>
        <p:spPr>
          <a:xfrm>
            <a:off x="6130975" y="3787325"/>
            <a:ext cx="2637900" cy="33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Table of TR and TE time</a:t>
            </a:r>
            <a:endParaRPr b="1">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3"/>
          <p:cNvSpPr txBox="1">
            <a:spLocks noGrp="1"/>
          </p:cNvSpPr>
          <p:nvPr>
            <p:ph type="title"/>
          </p:nvPr>
        </p:nvSpPr>
        <p:spPr>
          <a:xfrm>
            <a:off x="540000" y="368825"/>
            <a:ext cx="80640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b="1"/>
              <a:t>CNN ARCHITECTURES</a:t>
            </a:r>
            <a:endParaRPr b="1"/>
          </a:p>
        </p:txBody>
      </p:sp>
      <p:sp>
        <p:nvSpPr>
          <p:cNvPr id="231" name="Google Shape;231;p33"/>
          <p:cNvSpPr txBox="1"/>
          <p:nvPr/>
        </p:nvSpPr>
        <p:spPr>
          <a:xfrm flipH="1">
            <a:off x="6694379" y="1529938"/>
            <a:ext cx="2166900" cy="35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solidFill>
                <a:schemeClr val="accent1"/>
              </a:solidFill>
              <a:latin typeface="Bebas Neue"/>
              <a:ea typeface="Bebas Neue"/>
              <a:cs typeface="Bebas Neue"/>
              <a:sym typeface="Bebas Neue"/>
            </a:endParaRPr>
          </a:p>
        </p:txBody>
      </p:sp>
      <p:sp>
        <p:nvSpPr>
          <p:cNvPr id="232" name="Google Shape;232;p33"/>
          <p:cNvSpPr txBox="1"/>
          <p:nvPr/>
        </p:nvSpPr>
        <p:spPr>
          <a:xfrm>
            <a:off x="901050" y="1304374"/>
            <a:ext cx="23952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chemeClr val="dk1"/>
                </a:solidFill>
                <a:latin typeface="Bebas Neue"/>
                <a:ea typeface="Bebas Neue"/>
                <a:cs typeface="Bebas Neue"/>
                <a:sym typeface="Bebas Neue"/>
              </a:rPr>
              <a:t>Lenet Model architecture</a:t>
            </a:r>
            <a:endParaRPr sz="2000" dirty="0">
              <a:solidFill>
                <a:schemeClr val="dk1"/>
              </a:solidFill>
              <a:latin typeface="Bebas Neue"/>
              <a:ea typeface="Bebas Neue"/>
              <a:cs typeface="Bebas Neue"/>
              <a:sym typeface="Bebas Neue"/>
            </a:endParaRPr>
          </a:p>
        </p:txBody>
      </p:sp>
      <p:sp>
        <p:nvSpPr>
          <p:cNvPr id="233" name="Google Shape;233;p33"/>
          <p:cNvSpPr txBox="1"/>
          <p:nvPr/>
        </p:nvSpPr>
        <p:spPr>
          <a:xfrm>
            <a:off x="933550" y="1835125"/>
            <a:ext cx="1918500" cy="13155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950" dirty="0">
                <a:solidFill>
                  <a:schemeClr val="dk1"/>
                </a:solidFill>
              </a:rPr>
              <a:t>Gather a dataset of brain MRI images that includes both images with brain tumors (positive samples) and images without tumors (negative samples). It's essential to have a diverse and representative dataset to train a </a:t>
            </a:r>
            <a:r>
              <a:rPr lang="en" sz="950" b="1" dirty="0">
                <a:solidFill>
                  <a:schemeClr val="dk1"/>
                </a:solidFill>
              </a:rPr>
              <a:t>robust model</a:t>
            </a:r>
            <a:r>
              <a:rPr lang="en" sz="950" dirty="0">
                <a:solidFill>
                  <a:schemeClr val="dk1"/>
                </a:solidFill>
              </a:rPr>
              <a:t>.</a:t>
            </a:r>
            <a:endParaRPr sz="950" dirty="0">
              <a:solidFill>
                <a:schemeClr val="dk1"/>
              </a:solidFill>
            </a:endParaRPr>
          </a:p>
        </p:txBody>
      </p:sp>
      <p:sp>
        <p:nvSpPr>
          <p:cNvPr id="234" name="Google Shape;234;p33"/>
          <p:cNvSpPr txBox="1"/>
          <p:nvPr/>
        </p:nvSpPr>
        <p:spPr>
          <a:xfrm>
            <a:off x="901047" y="3301425"/>
            <a:ext cx="21669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Bebas Neue"/>
                <a:ea typeface="Bebas Neue"/>
                <a:cs typeface="Bebas Neue"/>
                <a:sym typeface="Bebas Neue"/>
              </a:rPr>
              <a:t>Model Architecture </a:t>
            </a:r>
            <a:endParaRPr sz="2000">
              <a:solidFill>
                <a:schemeClr val="dk1"/>
              </a:solidFill>
              <a:latin typeface="Bebas Neue"/>
              <a:ea typeface="Bebas Neue"/>
              <a:cs typeface="Bebas Neue"/>
              <a:sym typeface="Bebas Neue"/>
            </a:endParaRPr>
          </a:p>
        </p:txBody>
      </p:sp>
      <p:sp>
        <p:nvSpPr>
          <p:cNvPr id="235" name="Google Shape;235;p33"/>
          <p:cNvSpPr txBox="1"/>
          <p:nvPr/>
        </p:nvSpPr>
        <p:spPr>
          <a:xfrm>
            <a:off x="933550" y="3597600"/>
            <a:ext cx="2006100" cy="12546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950">
                <a:solidFill>
                  <a:schemeClr val="dk1"/>
                </a:solidFill>
              </a:rPr>
              <a:t>Design a CNN architecture suitable for the task of brain tumor detection. This architecture typically consists of multiple </a:t>
            </a:r>
            <a:r>
              <a:rPr lang="en" sz="950" b="1">
                <a:solidFill>
                  <a:schemeClr val="dk1"/>
                </a:solidFill>
              </a:rPr>
              <a:t>convolutional layers</a:t>
            </a:r>
            <a:r>
              <a:rPr lang="en" sz="950">
                <a:solidFill>
                  <a:schemeClr val="dk1"/>
                </a:solidFill>
              </a:rPr>
              <a:t> followed by pooling layers for feature extraction, followed by one or more fully connected layers for classification. </a:t>
            </a:r>
            <a:endParaRPr sz="950">
              <a:solidFill>
                <a:schemeClr val="dk1"/>
              </a:solidFill>
            </a:endParaRPr>
          </a:p>
        </p:txBody>
      </p:sp>
      <p:sp>
        <p:nvSpPr>
          <p:cNvPr id="236" name="Google Shape;236;p33"/>
          <p:cNvSpPr txBox="1"/>
          <p:nvPr/>
        </p:nvSpPr>
        <p:spPr>
          <a:xfrm>
            <a:off x="322018" y="1412225"/>
            <a:ext cx="597900" cy="35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800">
                <a:solidFill>
                  <a:srgbClr val="5A2B66"/>
                </a:solidFill>
                <a:latin typeface="Bebas Neue"/>
                <a:ea typeface="Bebas Neue"/>
                <a:cs typeface="Bebas Neue"/>
                <a:sym typeface="Bebas Neue"/>
              </a:rPr>
              <a:t>01</a:t>
            </a:r>
            <a:endParaRPr sz="2800">
              <a:solidFill>
                <a:srgbClr val="5A2B66"/>
              </a:solidFill>
              <a:latin typeface="Bebas Neue"/>
              <a:ea typeface="Bebas Neue"/>
              <a:cs typeface="Bebas Neue"/>
              <a:sym typeface="Bebas Neue"/>
            </a:endParaRPr>
          </a:p>
        </p:txBody>
      </p:sp>
      <p:sp>
        <p:nvSpPr>
          <p:cNvPr id="237" name="Google Shape;237;p33"/>
          <p:cNvSpPr txBox="1"/>
          <p:nvPr/>
        </p:nvSpPr>
        <p:spPr>
          <a:xfrm>
            <a:off x="322018" y="3301425"/>
            <a:ext cx="597900" cy="35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700">
                <a:solidFill>
                  <a:srgbClr val="5A2B66"/>
                </a:solidFill>
                <a:latin typeface="Bebas Neue"/>
                <a:ea typeface="Bebas Neue"/>
                <a:cs typeface="Bebas Neue"/>
                <a:sym typeface="Bebas Neue"/>
              </a:rPr>
              <a:t>02</a:t>
            </a:r>
            <a:endParaRPr sz="2700">
              <a:solidFill>
                <a:srgbClr val="5A2B66"/>
              </a:solidFill>
              <a:latin typeface="Bebas Neue"/>
              <a:ea typeface="Bebas Neue"/>
              <a:cs typeface="Bebas Neue"/>
              <a:sym typeface="Bebas Neue"/>
            </a:endParaRPr>
          </a:p>
        </p:txBody>
      </p:sp>
      <p:sp>
        <p:nvSpPr>
          <p:cNvPr id="238" name="Google Shape;238;p33"/>
          <p:cNvSpPr txBox="1"/>
          <p:nvPr/>
        </p:nvSpPr>
        <p:spPr>
          <a:xfrm>
            <a:off x="6802768" y="1529950"/>
            <a:ext cx="597900" cy="35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2700">
              <a:solidFill>
                <a:srgbClr val="5A2B66"/>
              </a:solidFill>
              <a:latin typeface="Bebas Neue"/>
              <a:ea typeface="Bebas Neue"/>
              <a:cs typeface="Bebas Neue"/>
              <a:sym typeface="Bebas Neue"/>
            </a:endParaRPr>
          </a:p>
        </p:txBody>
      </p:sp>
      <p:sp>
        <p:nvSpPr>
          <p:cNvPr id="239" name="Google Shape;239;p33"/>
          <p:cNvSpPr txBox="1"/>
          <p:nvPr/>
        </p:nvSpPr>
        <p:spPr>
          <a:xfrm>
            <a:off x="6802768" y="3240600"/>
            <a:ext cx="597900" cy="35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2700">
              <a:solidFill>
                <a:srgbClr val="5A2B66"/>
              </a:solidFill>
              <a:latin typeface="Bebas Neue"/>
              <a:ea typeface="Bebas Neue"/>
              <a:cs typeface="Bebas Neue"/>
              <a:sym typeface="Bebas Neue"/>
            </a:endParaRPr>
          </a:p>
        </p:txBody>
      </p:sp>
      <p:pic>
        <p:nvPicPr>
          <p:cNvPr id="240" name="Google Shape;240;p33"/>
          <p:cNvPicPr preferRelativeResize="0"/>
          <p:nvPr/>
        </p:nvPicPr>
        <p:blipFill>
          <a:blip r:embed="rId3">
            <a:alphaModFix/>
          </a:blip>
          <a:stretch>
            <a:fillRect/>
          </a:stretch>
        </p:blipFill>
        <p:spPr>
          <a:xfrm>
            <a:off x="4575750" y="1448463"/>
            <a:ext cx="3417876" cy="1547482"/>
          </a:xfrm>
          <a:prstGeom prst="rect">
            <a:avLst/>
          </a:prstGeom>
          <a:noFill/>
          <a:ln>
            <a:noFill/>
          </a:ln>
          <a:effectLst>
            <a:outerShdw blurRad="57150" dist="19050" dir="5400000" algn="bl" rotWithShape="0">
              <a:srgbClr val="000000">
                <a:alpha val="50000"/>
              </a:srgbClr>
            </a:outerShdw>
          </a:effectLst>
        </p:spPr>
      </p:pic>
      <p:pic>
        <p:nvPicPr>
          <p:cNvPr id="241" name="Google Shape;241;p33"/>
          <p:cNvPicPr preferRelativeResize="0"/>
          <p:nvPr/>
        </p:nvPicPr>
        <p:blipFill>
          <a:blip r:embed="rId4">
            <a:alphaModFix/>
          </a:blip>
          <a:stretch>
            <a:fillRect/>
          </a:stretch>
        </p:blipFill>
        <p:spPr>
          <a:xfrm>
            <a:off x="4575750" y="3301425"/>
            <a:ext cx="3417877" cy="1616250"/>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4"/>
          <p:cNvSpPr txBox="1">
            <a:spLocks noGrp="1"/>
          </p:cNvSpPr>
          <p:nvPr>
            <p:ph type="subTitle" idx="4"/>
          </p:nvPr>
        </p:nvSpPr>
        <p:spPr>
          <a:xfrm>
            <a:off x="1035200" y="1286100"/>
            <a:ext cx="3081600" cy="3692700"/>
          </a:xfrm>
          <a:prstGeom prst="rect">
            <a:avLst/>
          </a:prstGeom>
          <a:solidFill>
            <a:srgbClr val="F2F2F2"/>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just" rtl="0">
              <a:lnSpc>
                <a:spcPct val="115000"/>
              </a:lnSpc>
              <a:spcBef>
                <a:spcPts val="0"/>
              </a:spcBef>
              <a:spcAft>
                <a:spcPts val="0"/>
              </a:spcAft>
              <a:buNone/>
            </a:pPr>
            <a:endParaRPr sz="950" dirty="0">
              <a:solidFill>
                <a:srgbClr val="1A1A1A"/>
              </a:solidFill>
              <a:latin typeface="Arial"/>
              <a:ea typeface="Arial"/>
              <a:cs typeface="Arial"/>
              <a:sym typeface="Arial"/>
            </a:endParaRPr>
          </a:p>
          <a:p>
            <a:pPr marL="0" lvl="0" indent="0" algn="just" rtl="0">
              <a:lnSpc>
                <a:spcPct val="115000"/>
              </a:lnSpc>
              <a:spcBef>
                <a:spcPts val="0"/>
              </a:spcBef>
              <a:spcAft>
                <a:spcPts val="0"/>
              </a:spcAft>
              <a:buNone/>
            </a:pPr>
            <a:endParaRPr sz="950" dirty="0">
              <a:solidFill>
                <a:srgbClr val="1A1A1A"/>
              </a:solidFill>
              <a:latin typeface="Arial"/>
              <a:ea typeface="Arial"/>
              <a:cs typeface="Arial"/>
              <a:sym typeface="Arial"/>
            </a:endParaRPr>
          </a:p>
          <a:p>
            <a:pPr marL="0" lvl="0" indent="0" algn="just" rtl="0">
              <a:lnSpc>
                <a:spcPct val="115000"/>
              </a:lnSpc>
              <a:spcBef>
                <a:spcPts val="0"/>
              </a:spcBef>
              <a:spcAft>
                <a:spcPts val="0"/>
              </a:spcAft>
              <a:buNone/>
            </a:pPr>
            <a:endParaRPr sz="950" dirty="0">
              <a:solidFill>
                <a:srgbClr val="1A1A1A"/>
              </a:solidFill>
              <a:latin typeface="Arial"/>
              <a:ea typeface="Arial"/>
              <a:cs typeface="Arial"/>
              <a:sym typeface="Arial"/>
            </a:endParaRPr>
          </a:p>
          <a:p>
            <a:pPr marL="0" lvl="0" indent="0" algn="just" rtl="0">
              <a:lnSpc>
                <a:spcPct val="115000"/>
              </a:lnSpc>
              <a:spcBef>
                <a:spcPts val="0"/>
              </a:spcBef>
              <a:spcAft>
                <a:spcPts val="0"/>
              </a:spcAft>
              <a:buNone/>
            </a:pPr>
            <a:endParaRPr sz="950" dirty="0">
              <a:solidFill>
                <a:srgbClr val="1A1A1A"/>
              </a:solidFill>
              <a:latin typeface="Arial"/>
              <a:ea typeface="Arial"/>
              <a:cs typeface="Arial"/>
              <a:sym typeface="Arial"/>
            </a:endParaRPr>
          </a:p>
          <a:p>
            <a:pPr marL="0" lvl="0" indent="0" algn="just" rtl="0">
              <a:lnSpc>
                <a:spcPct val="115000"/>
              </a:lnSpc>
              <a:spcBef>
                <a:spcPts val="0"/>
              </a:spcBef>
              <a:spcAft>
                <a:spcPts val="0"/>
              </a:spcAft>
              <a:buNone/>
            </a:pPr>
            <a:endParaRPr sz="950" dirty="0">
              <a:solidFill>
                <a:srgbClr val="1A1A1A"/>
              </a:solidFill>
              <a:latin typeface="Arial"/>
              <a:ea typeface="Arial"/>
              <a:cs typeface="Arial"/>
              <a:sym typeface="Arial"/>
            </a:endParaRPr>
          </a:p>
          <a:p>
            <a:pPr marL="457200" marR="182880" lvl="0" indent="-288925" algn="just" rtl="0">
              <a:lnSpc>
                <a:spcPct val="115000"/>
              </a:lnSpc>
              <a:spcBef>
                <a:spcPts val="0"/>
              </a:spcBef>
              <a:spcAft>
                <a:spcPts val="0"/>
              </a:spcAft>
              <a:buSzPts val="950"/>
              <a:buFont typeface="Arial"/>
              <a:buChar char="●"/>
            </a:pPr>
            <a:r>
              <a:rPr lang="en" sz="950" dirty="0">
                <a:latin typeface="Arial"/>
                <a:ea typeface="Arial"/>
                <a:cs typeface="Arial"/>
                <a:sym typeface="Arial"/>
              </a:rPr>
              <a:t>Deep learning is a subset of </a:t>
            </a:r>
            <a:r>
              <a:rPr lang="en" sz="950" b="1" dirty="0">
                <a:latin typeface="Arial"/>
                <a:ea typeface="Arial"/>
                <a:cs typeface="Arial"/>
                <a:sym typeface="Arial"/>
              </a:rPr>
              <a:t>machine learning</a:t>
            </a:r>
            <a:r>
              <a:rPr lang="en" sz="950" dirty="0">
                <a:latin typeface="Arial"/>
                <a:ea typeface="Arial"/>
                <a:cs typeface="Arial"/>
                <a:sym typeface="Arial"/>
              </a:rPr>
              <a:t> that trains artificial neural networks to learn patterns directly from data.</a:t>
            </a:r>
            <a:endParaRPr sz="950" dirty="0">
              <a:latin typeface="Arial"/>
              <a:ea typeface="Arial"/>
              <a:cs typeface="Arial"/>
              <a:sym typeface="Arial"/>
            </a:endParaRPr>
          </a:p>
          <a:p>
            <a:pPr marL="457200" marR="182880" lvl="0" indent="-288925" algn="just" rtl="0">
              <a:lnSpc>
                <a:spcPct val="115000"/>
              </a:lnSpc>
              <a:spcBef>
                <a:spcPts val="0"/>
              </a:spcBef>
              <a:spcAft>
                <a:spcPts val="0"/>
              </a:spcAft>
              <a:buSzPts val="950"/>
              <a:buFont typeface="Arial"/>
              <a:buChar char="●"/>
            </a:pPr>
            <a:r>
              <a:rPr lang="en" sz="950" dirty="0">
                <a:latin typeface="Arial"/>
                <a:ea typeface="Arial"/>
                <a:cs typeface="Arial"/>
                <a:sym typeface="Arial"/>
              </a:rPr>
              <a:t>It does not require manual feature engineering, unlike traditional machine learning.</a:t>
            </a:r>
            <a:endParaRPr sz="950" dirty="0">
              <a:latin typeface="Arial"/>
              <a:ea typeface="Arial"/>
              <a:cs typeface="Arial"/>
              <a:sym typeface="Arial"/>
            </a:endParaRPr>
          </a:p>
          <a:p>
            <a:pPr marL="457200" marR="182880" lvl="0" indent="-288925" algn="just" rtl="0">
              <a:lnSpc>
                <a:spcPct val="115000"/>
              </a:lnSpc>
              <a:spcBef>
                <a:spcPts val="0"/>
              </a:spcBef>
              <a:spcAft>
                <a:spcPts val="0"/>
              </a:spcAft>
              <a:buSzPts val="950"/>
              <a:buFont typeface="Arial"/>
              <a:buChar char="●"/>
            </a:pPr>
            <a:r>
              <a:rPr lang="en" sz="950" dirty="0">
                <a:latin typeface="Arial"/>
                <a:ea typeface="Arial"/>
                <a:cs typeface="Arial"/>
                <a:sym typeface="Arial"/>
              </a:rPr>
              <a:t>Deep learning autonomously extracts hierarchical features, creating powerful and accurate models.</a:t>
            </a:r>
            <a:endParaRPr sz="950" dirty="0">
              <a:latin typeface="Arial"/>
              <a:ea typeface="Arial"/>
              <a:cs typeface="Arial"/>
              <a:sym typeface="Arial"/>
            </a:endParaRPr>
          </a:p>
          <a:p>
            <a:pPr marL="457200" marR="182880" lvl="0" indent="-288925" algn="just" rtl="0">
              <a:lnSpc>
                <a:spcPct val="115000"/>
              </a:lnSpc>
              <a:spcBef>
                <a:spcPts val="0"/>
              </a:spcBef>
              <a:spcAft>
                <a:spcPts val="0"/>
              </a:spcAft>
              <a:buSzPts val="950"/>
              <a:buFont typeface="Arial"/>
              <a:buChar char="●"/>
            </a:pPr>
            <a:r>
              <a:rPr lang="en" sz="950" dirty="0">
                <a:latin typeface="Arial"/>
                <a:ea typeface="Arial"/>
                <a:cs typeface="Arial"/>
                <a:sym typeface="Arial"/>
              </a:rPr>
              <a:t>This study employs a </a:t>
            </a:r>
            <a:r>
              <a:rPr lang="en" sz="950" b="1" dirty="0">
                <a:latin typeface="Arial"/>
                <a:ea typeface="Arial"/>
                <a:cs typeface="Arial"/>
                <a:sym typeface="Arial"/>
              </a:rPr>
              <a:t>Convolutional Neural Network (CNN)</a:t>
            </a:r>
            <a:r>
              <a:rPr lang="en" sz="950" dirty="0">
                <a:latin typeface="Arial"/>
                <a:ea typeface="Arial"/>
                <a:cs typeface="Arial"/>
                <a:sym typeface="Arial"/>
              </a:rPr>
              <a:t> architecture.</a:t>
            </a:r>
            <a:endParaRPr sz="950" dirty="0">
              <a:latin typeface="Arial"/>
              <a:ea typeface="Arial"/>
              <a:cs typeface="Arial"/>
              <a:sym typeface="Arial"/>
            </a:endParaRPr>
          </a:p>
          <a:p>
            <a:pPr marL="0" lvl="0" indent="0" algn="just" rtl="0">
              <a:lnSpc>
                <a:spcPct val="115000"/>
              </a:lnSpc>
              <a:spcBef>
                <a:spcPts val="0"/>
              </a:spcBef>
              <a:spcAft>
                <a:spcPts val="0"/>
              </a:spcAft>
              <a:buNone/>
            </a:pPr>
            <a:endParaRPr sz="950" dirty="0">
              <a:latin typeface="Arial"/>
              <a:ea typeface="Arial"/>
              <a:cs typeface="Arial"/>
              <a:sym typeface="Arial"/>
            </a:endParaRPr>
          </a:p>
          <a:p>
            <a:pPr marL="0" lvl="0" indent="0" algn="just" rtl="0">
              <a:lnSpc>
                <a:spcPct val="100000"/>
              </a:lnSpc>
              <a:spcBef>
                <a:spcPts val="0"/>
              </a:spcBef>
              <a:spcAft>
                <a:spcPts val="0"/>
              </a:spcAft>
              <a:buNone/>
            </a:pPr>
            <a:endParaRPr sz="950" dirty="0"/>
          </a:p>
        </p:txBody>
      </p:sp>
      <p:sp>
        <p:nvSpPr>
          <p:cNvPr id="247" name="Google Shape;247;p34"/>
          <p:cNvSpPr txBox="1">
            <a:spLocks noGrp="1"/>
          </p:cNvSpPr>
          <p:nvPr>
            <p:ph type="subTitle" idx="1"/>
          </p:nvPr>
        </p:nvSpPr>
        <p:spPr>
          <a:xfrm>
            <a:off x="1170150" y="1712313"/>
            <a:ext cx="28848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Deep Learning</a:t>
            </a:r>
            <a:endParaRPr/>
          </a:p>
        </p:txBody>
      </p:sp>
      <p:sp>
        <p:nvSpPr>
          <p:cNvPr id="248" name="Google Shape;248;p34"/>
          <p:cNvSpPr txBox="1">
            <a:spLocks noGrp="1"/>
          </p:cNvSpPr>
          <p:nvPr>
            <p:ph type="subTitle" idx="4"/>
          </p:nvPr>
        </p:nvSpPr>
        <p:spPr>
          <a:xfrm>
            <a:off x="4960375" y="1286100"/>
            <a:ext cx="3081600" cy="3692700"/>
          </a:xfrm>
          <a:prstGeom prst="rect">
            <a:avLst/>
          </a:prstGeom>
          <a:solidFill>
            <a:srgbClr val="F2F2F2"/>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182875" tIns="91425" rIns="91425" bIns="91425" anchor="t" anchorCtr="0">
            <a:noAutofit/>
          </a:bodyPr>
          <a:lstStyle/>
          <a:p>
            <a:pPr marL="0" lvl="0" indent="0" algn="just" rtl="0">
              <a:lnSpc>
                <a:spcPct val="115000"/>
              </a:lnSpc>
              <a:spcBef>
                <a:spcPts val="0"/>
              </a:spcBef>
              <a:spcAft>
                <a:spcPts val="0"/>
              </a:spcAft>
              <a:buNone/>
            </a:pPr>
            <a:endParaRPr sz="950">
              <a:solidFill>
                <a:srgbClr val="1A1A1A"/>
              </a:solidFill>
              <a:latin typeface="Arial"/>
              <a:ea typeface="Arial"/>
              <a:cs typeface="Arial"/>
              <a:sym typeface="Arial"/>
            </a:endParaRPr>
          </a:p>
          <a:p>
            <a:pPr marL="0" lvl="0" indent="0" algn="just" rtl="0">
              <a:lnSpc>
                <a:spcPct val="115000"/>
              </a:lnSpc>
              <a:spcBef>
                <a:spcPts val="0"/>
              </a:spcBef>
              <a:spcAft>
                <a:spcPts val="0"/>
              </a:spcAft>
              <a:buNone/>
            </a:pPr>
            <a:endParaRPr sz="950">
              <a:solidFill>
                <a:srgbClr val="1A1A1A"/>
              </a:solidFill>
              <a:latin typeface="Arial"/>
              <a:ea typeface="Arial"/>
              <a:cs typeface="Arial"/>
              <a:sym typeface="Arial"/>
            </a:endParaRPr>
          </a:p>
          <a:p>
            <a:pPr marL="0" lvl="0" indent="0" algn="just" rtl="0">
              <a:lnSpc>
                <a:spcPct val="115000"/>
              </a:lnSpc>
              <a:spcBef>
                <a:spcPts val="0"/>
              </a:spcBef>
              <a:spcAft>
                <a:spcPts val="0"/>
              </a:spcAft>
              <a:buNone/>
            </a:pPr>
            <a:endParaRPr sz="950">
              <a:solidFill>
                <a:srgbClr val="1A1A1A"/>
              </a:solidFill>
              <a:latin typeface="Arial"/>
              <a:ea typeface="Arial"/>
              <a:cs typeface="Arial"/>
              <a:sym typeface="Arial"/>
            </a:endParaRPr>
          </a:p>
          <a:p>
            <a:pPr marL="0" lvl="0" indent="0" algn="just" rtl="0">
              <a:lnSpc>
                <a:spcPct val="115000"/>
              </a:lnSpc>
              <a:spcBef>
                <a:spcPts val="0"/>
              </a:spcBef>
              <a:spcAft>
                <a:spcPts val="0"/>
              </a:spcAft>
              <a:buNone/>
            </a:pPr>
            <a:endParaRPr sz="950">
              <a:solidFill>
                <a:srgbClr val="1A1A1A"/>
              </a:solidFill>
              <a:latin typeface="Arial"/>
              <a:ea typeface="Arial"/>
              <a:cs typeface="Arial"/>
              <a:sym typeface="Arial"/>
            </a:endParaRPr>
          </a:p>
          <a:p>
            <a:pPr marL="0" lvl="0" indent="0" algn="just" rtl="0">
              <a:lnSpc>
                <a:spcPct val="115000"/>
              </a:lnSpc>
              <a:spcBef>
                <a:spcPts val="0"/>
              </a:spcBef>
              <a:spcAft>
                <a:spcPts val="0"/>
              </a:spcAft>
              <a:buNone/>
            </a:pPr>
            <a:endParaRPr sz="950">
              <a:solidFill>
                <a:srgbClr val="1A1A1A"/>
              </a:solidFill>
              <a:latin typeface="Arial"/>
              <a:ea typeface="Arial"/>
              <a:cs typeface="Arial"/>
              <a:sym typeface="Arial"/>
            </a:endParaRPr>
          </a:p>
          <a:p>
            <a:pPr marL="274320" marR="182880" lvl="0" indent="-288925" algn="just" rtl="0">
              <a:lnSpc>
                <a:spcPct val="115000"/>
              </a:lnSpc>
              <a:spcBef>
                <a:spcPts val="0"/>
              </a:spcBef>
              <a:spcAft>
                <a:spcPts val="0"/>
              </a:spcAft>
              <a:buSzPts val="950"/>
              <a:buFont typeface="Arial"/>
              <a:buChar char="●"/>
            </a:pPr>
            <a:r>
              <a:rPr lang="en" sz="950" b="1">
                <a:latin typeface="Arial"/>
                <a:ea typeface="Arial"/>
                <a:cs typeface="Arial"/>
                <a:sym typeface="Arial"/>
              </a:rPr>
              <a:t>Convolutional neural networks (CNNs) </a:t>
            </a:r>
            <a:r>
              <a:rPr lang="en" sz="950">
                <a:latin typeface="Arial"/>
                <a:ea typeface="Arial"/>
                <a:cs typeface="Arial"/>
                <a:sym typeface="Arial"/>
              </a:rPr>
              <a:t>are a major breakthrough in deep learning and computer vision, designed to extract meaningful features from complex visual data.</a:t>
            </a:r>
            <a:endParaRPr sz="950">
              <a:latin typeface="Arial"/>
              <a:ea typeface="Arial"/>
              <a:cs typeface="Arial"/>
              <a:sym typeface="Arial"/>
            </a:endParaRPr>
          </a:p>
          <a:p>
            <a:pPr marL="274320" marR="182880" lvl="0" indent="-288925" algn="just" rtl="0">
              <a:lnSpc>
                <a:spcPct val="115000"/>
              </a:lnSpc>
              <a:spcBef>
                <a:spcPts val="0"/>
              </a:spcBef>
              <a:spcAft>
                <a:spcPts val="0"/>
              </a:spcAft>
              <a:buSzPts val="950"/>
              <a:buFont typeface="Arial"/>
              <a:buChar char="●"/>
            </a:pPr>
            <a:r>
              <a:rPr lang="en" sz="950">
                <a:latin typeface="Arial"/>
                <a:ea typeface="Arial"/>
                <a:cs typeface="Arial"/>
                <a:sym typeface="Arial"/>
              </a:rPr>
              <a:t>The CNN architecture, with convolutional layers, pooling layers, and fully connected layers, </a:t>
            </a:r>
            <a:r>
              <a:rPr lang="en" sz="950" b="1">
                <a:latin typeface="Arial"/>
                <a:ea typeface="Arial"/>
                <a:cs typeface="Arial"/>
                <a:sym typeface="Arial"/>
              </a:rPr>
              <a:t>mimics the human visual system pattern recognition</a:t>
            </a:r>
            <a:r>
              <a:rPr lang="en" sz="950">
                <a:latin typeface="Arial"/>
                <a:ea typeface="Arial"/>
                <a:cs typeface="Arial"/>
                <a:sym typeface="Arial"/>
              </a:rPr>
              <a:t>.</a:t>
            </a:r>
            <a:endParaRPr sz="950">
              <a:latin typeface="Arial"/>
              <a:ea typeface="Arial"/>
              <a:cs typeface="Arial"/>
              <a:sym typeface="Arial"/>
            </a:endParaRPr>
          </a:p>
          <a:p>
            <a:pPr marL="274320" marR="182880" lvl="0" indent="-288925" algn="just" rtl="0">
              <a:lnSpc>
                <a:spcPct val="115000"/>
              </a:lnSpc>
              <a:spcBef>
                <a:spcPts val="0"/>
              </a:spcBef>
              <a:spcAft>
                <a:spcPts val="0"/>
              </a:spcAft>
              <a:buSzPts val="950"/>
              <a:buFont typeface="Arial"/>
              <a:buChar char="●"/>
            </a:pPr>
            <a:r>
              <a:rPr lang="en" sz="950">
                <a:latin typeface="Arial"/>
                <a:ea typeface="Arial"/>
                <a:cs typeface="Arial"/>
                <a:sym typeface="Arial"/>
              </a:rPr>
              <a:t>CNNs' inherent structure and capability have led to remarkable advancements in diverse visual domains.</a:t>
            </a:r>
            <a:endParaRPr sz="950">
              <a:latin typeface="Arial"/>
              <a:ea typeface="Arial"/>
              <a:cs typeface="Arial"/>
              <a:sym typeface="Arial"/>
            </a:endParaRPr>
          </a:p>
          <a:p>
            <a:pPr marL="0" lvl="0" indent="0" algn="just" rtl="0">
              <a:lnSpc>
                <a:spcPct val="115000"/>
              </a:lnSpc>
              <a:spcBef>
                <a:spcPts val="0"/>
              </a:spcBef>
              <a:spcAft>
                <a:spcPts val="0"/>
              </a:spcAft>
              <a:buNone/>
            </a:pPr>
            <a:endParaRPr sz="950" b="1">
              <a:latin typeface="Arial"/>
              <a:ea typeface="Arial"/>
              <a:cs typeface="Arial"/>
              <a:sym typeface="Arial"/>
            </a:endParaRPr>
          </a:p>
          <a:p>
            <a:pPr marL="0" lvl="0" indent="0" algn="just" rtl="0">
              <a:lnSpc>
                <a:spcPct val="100000"/>
              </a:lnSpc>
              <a:spcBef>
                <a:spcPts val="0"/>
              </a:spcBef>
              <a:spcAft>
                <a:spcPts val="0"/>
              </a:spcAft>
              <a:buNone/>
            </a:pPr>
            <a:endParaRPr sz="950"/>
          </a:p>
        </p:txBody>
      </p:sp>
      <p:sp>
        <p:nvSpPr>
          <p:cNvPr id="249" name="Google Shape;249;p34"/>
          <p:cNvSpPr txBox="1">
            <a:spLocks noGrp="1"/>
          </p:cNvSpPr>
          <p:nvPr>
            <p:ph type="subTitle" idx="1"/>
          </p:nvPr>
        </p:nvSpPr>
        <p:spPr>
          <a:xfrm>
            <a:off x="5058775" y="1712313"/>
            <a:ext cx="28848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Cnn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5"/>
          <p:cNvSpPr txBox="1">
            <a:spLocks noGrp="1"/>
          </p:cNvSpPr>
          <p:nvPr>
            <p:ph type="title"/>
          </p:nvPr>
        </p:nvSpPr>
        <p:spPr>
          <a:xfrm>
            <a:off x="540000" y="368825"/>
            <a:ext cx="80640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r" rtl="0">
              <a:spcBef>
                <a:spcPts val="0"/>
              </a:spcBef>
              <a:spcAft>
                <a:spcPts val="0"/>
              </a:spcAft>
              <a:buNone/>
            </a:pPr>
            <a:r>
              <a:rPr lang="en"/>
              <a:t>WORKING OF CNN MODEL</a:t>
            </a:r>
            <a:endParaRPr/>
          </a:p>
        </p:txBody>
      </p:sp>
      <p:sp>
        <p:nvSpPr>
          <p:cNvPr id="255" name="Google Shape;255;p35"/>
          <p:cNvSpPr txBox="1"/>
          <p:nvPr/>
        </p:nvSpPr>
        <p:spPr>
          <a:xfrm>
            <a:off x="438550" y="1543975"/>
            <a:ext cx="2713500" cy="320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900" b="1">
                <a:solidFill>
                  <a:schemeClr val="dk1"/>
                </a:solidFill>
              </a:rPr>
              <a:t>Layers of CNN model:</a:t>
            </a:r>
            <a:endParaRPr sz="1900" b="1">
              <a:solidFill>
                <a:schemeClr val="dk1"/>
              </a:solidFill>
            </a:endParaRPr>
          </a:p>
          <a:p>
            <a:pPr marL="0" lvl="0" indent="0" algn="l" rtl="0">
              <a:lnSpc>
                <a:spcPct val="115000"/>
              </a:lnSpc>
              <a:spcBef>
                <a:spcPts val="0"/>
              </a:spcBef>
              <a:spcAft>
                <a:spcPts val="0"/>
              </a:spcAft>
              <a:buNone/>
            </a:pPr>
            <a:endParaRPr sz="800" b="1">
              <a:solidFill>
                <a:schemeClr val="dk1"/>
              </a:solidFill>
            </a:endParaRPr>
          </a:p>
          <a:p>
            <a:pPr marL="0" lvl="0" indent="0" algn="l" rtl="0">
              <a:lnSpc>
                <a:spcPct val="115000"/>
              </a:lnSpc>
              <a:spcBef>
                <a:spcPts val="0"/>
              </a:spcBef>
              <a:spcAft>
                <a:spcPts val="0"/>
              </a:spcAft>
              <a:buNone/>
            </a:pPr>
            <a:r>
              <a:rPr lang="en" sz="1900">
                <a:solidFill>
                  <a:schemeClr val="dk1"/>
                </a:solidFill>
              </a:rPr>
              <a:t>★ Convolution 2D</a:t>
            </a:r>
            <a:endParaRPr sz="1900">
              <a:solidFill>
                <a:schemeClr val="dk1"/>
              </a:solidFill>
            </a:endParaRPr>
          </a:p>
          <a:p>
            <a:pPr marL="0" lvl="0" indent="0" algn="l" rtl="0">
              <a:lnSpc>
                <a:spcPct val="115000"/>
              </a:lnSpc>
              <a:spcBef>
                <a:spcPts val="0"/>
              </a:spcBef>
              <a:spcAft>
                <a:spcPts val="0"/>
              </a:spcAft>
              <a:buNone/>
            </a:pPr>
            <a:r>
              <a:rPr lang="en" sz="1900">
                <a:solidFill>
                  <a:schemeClr val="dk1"/>
                </a:solidFill>
              </a:rPr>
              <a:t>★ MAXPooling2D</a:t>
            </a:r>
            <a:endParaRPr sz="1900">
              <a:solidFill>
                <a:schemeClr val="dk1"/>
              </a:solidFill>
            </a:endParaRPr>
          </a:p>
          <a:p>
            <a:pPr marL="0" lvl="0" indent="0" algn="l" rtl="0">
              <a:lnSpc>
                <a:spcPct val="115000"/>
              </a:lnSpc>
              <a:spcBef>
                <a:spcPts val="0"/>
              </a:spcBef>
              <a:spcAft>
                <a:spcPts val="0"/>
              </a:spcAft>
              <a:buNone/>
            </a:pPr>
            <a:r>
              <a:rPr lang="en" sz="1900">
                <a:solidFill>
                  <a:schemeClr val="dk1"/>
                </a:solidFill>
              </a:rPr>
              <a:t>★ Dropout</a:t>
            </a:r>
            <a:endParaRPr sz="1900">
              <a:solidFill>
                <a:schemeClr val="dk1"/>
              </a:solidFill>
            </a:endParaRPr>
          </a:p>
          <a:p>
            <a:pPr marL="0" lvl="0" indent="0" algn="l" rtl="0">
              <a:lnSpc>
                <a:spcPct val="115000"/>
              </a:lnSpc>
              <a:spcBef>
                <a:spcPts val="0"/>
              </a:spcBef>
              <a:spcAft>
                <a:spcPts val="0"/>
              </a:spcAft>
              <a:buNone/>
            </a:pPr>
            <a:r>
              <a:rPr lang="en" sz="1900">
                <a:solidFill>
                  <a:schemeClr val="dk1"/>
                </a:solidFill>
              </a:rPr>
              <a:t>★ Flatten</a:t>
            </a:r>
            <a:endParaRPr sz="1900">
              <a:solidFill>
                <a:schemeClr val="dk1"/>
              </a:solidFill>
            </a:endParaRPr>
          </a:p>
          <a:p>
            <a:pPr marL="0" lvl="0" indent="0" algn="l" rtl="0">
              <a:lnSpc>
                <a:spcPct val="115000"/>
              </a:lnSpc>
              <a:spcBef>
                <a:spcPts val="0"/>
              </a:spcBef>
              <a:spcAft>
                <a:spcPts val="0"/>
              </a:spcAft>
              <a:buNone/>
            </a:pPr>
            <a:r>
              <a:rPr lang="en" sz="1900">
                <a:solidFill>
                  <a:schemeClr val="dk1"/>
                </a:solidFill>
              </a:rPr>
              <a:t>★ Dense</a:t>
            </a:r>
            <a:endParaRPr sz="1900">
              <a:solidFill>
                <a:schemeClr val="dk1"/>
              </a:solidFill>
            </a:endParaRPr>
          </a:p>
          <a:p>
            <a:pPr marL="0" lvl="0" indent="0" algn="l" rtl="0">
              <a:lnSpc>
                <a:spcPct val="115000"/>
              </a:lnSpc>
              <a:spcBef>
                <a:spcPts val="0"/>
              </a:spcBef>
              <a:spcAft>
                <a:spcPts val="0"/>
              </a:spcAft>
              <a:buNone/>
            </a:pPr>
            <a:r>
              <a:rPr lang="en" sz="1900">
                <a:solidFill>
                  <a:schemeClr val="dk1"/>
                </a:solidFill>
              </a:rPr>
              <a:t>★ Activation</a:t>
            </a:r>
            <a:endParaRPr sz="1900">
              <a:solidFill>
                <a:schemeClr val="dk1"/>
              </a:solidFill>
            </a:endParaRPr>
          </a:p>
          <a:p>
            <a:pPr marL="0" lvl="0" indent="0" algn="l" rtl="0">
              <a:spcBef>
                <a:spcPts val="0"/>
              </a:spcBef>
              <a:spcAft>
                <a:spcPts val="0"/>
              </a:spcAft>
              <a:buNone/>
            </a:pPr>
            <a:endParaRPr sz="2400">
              <a:solidFill>
                <a:schemeClr val="dk2"/>
              </a:solidFill>
              <a:latin typeface="Poppins"/>
              <a:ea typeface="Poppins"/>
              <a:cs typeface="Poppins"/>
              <a:sym typeface="Poppins"/>
            </a:endParaRPr>
          </a:p>
        </p:txBody>
      </p:sp>
      <p:pic>
        <p:nvPicPr>
          <p:cNvPr id="256" name="Google Shape;256;p35"/>
          <p:cNvPicPr preferRelativeResize="0"/>
          <p:nvPr/>
        </p:nvPicPr>
        <p:blipFill>
          <a:blip r:embed="rId3">
            <a:alphaModFix/>
          </a:blip>
          <a:stretch>
            <a:fillRect/>
          </a:stretch>
        </p:blipFill>
        <p:spPr>
          <a:xfrm>
            <a:off x="3116650" y="1994250"/>
            <a:ext cx="5749324" cy="1815425"/>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6"/>
          <p:cNvSpPr txBox="1">
            <a:spLocks noGrp="1"/>
          </p:cNvSpPr>
          <p:nvPr>
            <p:ph type="title"/>
          </p:nvPr>
        </p:nvSpPr>
        <p:spPr>
          <a:xfrm>
            <a:off x="540000" y="368825"/>
            <a:ext cx="80640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r" rtl="0">
              <a:spcBef>
                <a:spcPts val="0"/>
              </a:spcBef>
              <a:spcAft>
                <a:spcPts val="0"/>
              </a:spcAft>
              <a:buNone/>
            </a:pPr>
            <a:r>
              <a:rPr lang="en"/>
              <a:t>PROPOSED NEURAL NETWORK ARCHITECTURE</a:t>
            </a:r>
            <a:endParaRPr/>
          </a:p>
          <a:p>
            <a:pPr marL="0" lvl="0" indent="0" algn="r" rtl="0">
              <a:spcBef>
                <a:spcPts val="0"/>
              </a:spcBef>
              <a:spcAft>
                <a:spcPts val="0"/>
              </a:spcAft>
              <a:buNone/>
            </a:pPr>
            <a:endParaRPr/>
          </a:p>
        </p:txBody>
      </p:sp>
      <p:sp>
        <p:nvSpPr>
          <p:cNvPr id="262" name="Google Shape;262;p36"/>
          <p:cNvSpPr txBox="1"/>
          <p:nvPr/>
        </p:nvSpPr>
        <p:spPr>
          <a:xfrm>
            <a:off x="236775" y="1613025"/>
            <a:ext cx="3660000" cy="27135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1500" b="1" dirty="0">
                <a:solidFill>
                  <a:schemeClr val="dk1"/>
                </a:solidFill>
              </a:rPr>
              <a:t>The proposed system has mainly five modules:</a:t>
            </a:r>
            <a:endParaRPr sz="1500" b="1" dirty="0">
              <a:solidFill>
                <a:schemeClr val="dk1"/>
              </a:solidFill>
            </a:endParaRPr>
          </a:p>
          <a:p>
            <a:pPr marL="0" lvl="0" indent="0" algn="just" rtl="0">
              <a:lnSpc>
                <a:spcPct val="115000"/>
              </a:lnSpc>
              <a:spcBef>
                <a:spcPts val="0"/>
              </a:spcBef>
              <a:spcAft>
                <a:spcPts val="0"/>
              </a:spcAft>
              <a:buNone/>
            </a:pPr>
            <a:endParaRPr sz="800" dirty="0">
              <a:solidFill>
                <a:schemeClr val="dk1"/>
              </a:solidFill>
            </a:endParaRPr>
          </a:p>
          <a:p>
            <a:pPr marL="457200" lvl="0" indent="-323850" algn="just" rtl="0">
              <a:lnSpc>
                <a:spcPct val="115000"/>
              </a:lnSpc>
              <a:spcBef>
                <a:spcPts val="0"/>
              </a:spcBef>
              <a:spcAft>
                <a:spcPts val="0"/>
              </a:spcAft>
              <a:buClr>
                <a:schemeClr val="dk1"/>
              </a:buClr>
              <a:buSzPts val="1500"/>
              <a:buChar char="❖"/>
            </a:pPr>
            <a:r>
              <a:rPr lang="en" sz="1500" dirty="0">
                <a:solidFill>
                  <a:schemeClr val="dk1"/>
                </a:solidFill>
              </a:rPr>
              <a:t>Data Source</a:t>
            </a:r>
            <a:endParaRPr sz="1500" dirty="0">
              <a:solidFill>
                <a:schemeClr val="dk1"/>
              </a:solidFill>
            </a:endParaRPr>
          </a:p>
          <a:p>
            <a:pPr marL="457200" lvl="0" indent="-323850" algn="just" rtl="0">
              <a:lnSpc>
                <a:spcPct val="115000"/>
              </a:lnSpc>
              <a:spcBef>
                <a:spcPts val="0"/>
              </a:spcBef>
              <a:spcAft>
                <a:spcPts val="0"/>
              </a:spcAft>
              <a:buClr>
                <a:schemeClr val="dk1"/>
              </a:buClr>
              <a:buSzPts val="1500"/>
              <a:buChar char="❖"/>
            </a:pPr>
            <a:r>
              <a:rPr lang="en" sz="1500" dirty="0">
                <a:solidFill>
                  <a:schemeClr val="dk1"/>
                </a:solidFill>
              </a:rPr>
              <a:t>Preprocessing</a:t>
            </a:r>
            <a:endParaRPr sz="1500" dirty="0">
              <a:solidFill>
                <a:schemeClr val="dk1"/>
              </a:solidFill>
            </a:endParaRPr>
          </a:p>
          <a:p>
            <a:pPr marL="457200" lvl="0" indent="-323850" algn="just" rtl="0">
              <a:lnSpc>
                <a:spcPct val="115000"/>
              </a:lnSpc>
              <a:spcBef>
                <a:spcPts val="0"/>
              </a:spcBef>
              <a:spcAft>
                <a:spcPts val="0"/>
              </a:spcAft>
              <a:buClr>
                <a:schemeClr val="dk1"/>
              </a:buClr>
              <a:buSzPts val="1500"/>
              <a:buChar char="❖"/>
            </a:pPr>
            <a:r>
              <a:rPr lang="en" sz="1500" dirty="0">
                <a:solidFill>
                  <a:schemeClr val="dk1"/>
                </a:solidFill>
              </a:rPr>
              <a:t>Data Split the data</a:t>
            </a:r>
            <a:endParaRPr sz="1500" dirty="0">
              <a:solidFill>
                <a:schemeClr val="dk1"/>
              </a:solidFill>
            </a:endParaRPr>
          </a:p>
          <a:p>
            <a:pPr marL="457200" lvl="0" indent="-323850" algn="just" rtl="0">
              <a:lnSpc>
                <a:spcPct val="115000"/>
              </a:lnSpc>
              <a:spcBef>
                <a:spcPts val="0"/>
              </a:spcBef>
              <a:spcAft>
                <a:spcPts val="0"/>
              </a:spcAft>
              <a:buClr>
                <a:schemeClr val="dk1"/>
              </a:buClr>
              <a:buSzPts val="1500"/>
              <a:buChar char="❖"/>
            </a:pPr>
            <a:r>
              <a:rPr lang="en" sz="1500" dirty="0">
                <a:solidFill>
                  <a:schemeClr val="dk1"/>
                </a:solidFill>
              </a:rPr>
              <a:t>Build CNN model train Deep  Neural network for   epochs</a:t>
            </a:r>
            <a:endParaRPr sz="1500" dirty="0">
              <a:solidFill>
                <a:schemeClr val="dk1"/>
              </a:solidFill>
            </a:endParaRPr>
          </a:p>
          <a:p>
            <a:pPr marL="457200" lvl="0" indent="-323850" algn="just" rtl="0">
              <a:lnSpc>
                <a:spcPct val="115000"/>
              </a:lnSpc>
              <a:spcBef>
                <a:spcPts val="0"/>
              </a:spcBef>
              <a:spcAft>
                <a:spcPts val="0"/>
              </a:spcAft>
              <a:buClr>
                <a:schemeClr val="dk1"/>
              </a:buClr>
              <a:buSzPts val="1500"/>
              <a:buChar char="❖"/>
            </a:pPr>
            <a:r>
              <a:rPr lang="en" sz="1500" dirty="0">
                <a:solidFill>
                  <a:schemeClr val="dk1"/>
                </a:solidFill>
              </a:rPr>
              <a:t>Detection</a:t>
            </a:r>
            <a:endParaRPr sz="1500" dirty="0">
              <a:solidFill>
                <a:schemeClr val="dk1"/>
              </a:solidFill>
            </a:endParaRPr>
          </a:p>
          <a:p>
            <a:pPr marL="457200" lvl="0" indent="0" algn="just" rtl="0">
              <a:spcBef>
                <a:spcPts val="0"/>
              </a:spcBef>
              <a:spcAft>
                <a:spcPts val="0"/>
              </a:spcAft>
              <a:buNone/>
            </a:pPr>
            <a:endParaRPr dirty="0">
              <a:solidFill>
                <a:schemeClr val="dk2"/>
              </a:solidFill>
              <a:latin typeface="Poppins"/>
              <a:ea typeface="Poppins"/>
              <a:cs typeface="Poppins"/>
              <a:sym typeface="Poppins"/>
            </a:endParaRPr>
          </a:p>
        </p:txBody>
      </p:sp>
      <p:pic>
        <p:nvPicPr>
          <p:cNvPr id="263" name="Google Shape;263;p36"/>
          <p:cNvPicPr preferRelativeResize="0"/>
          <p:nvPr/>
        </p:nvPicPr>
        <p:blipFill>
          <a:blip r:embed="rId3">
            <a:alphaModFix/>
          </a:blip>
          <a:stretch>
            <a:fillRect/>
          </a:stretch>
        </p:blipFill>
        <p:spPr>
          <a:xfrm>
            <a:off x="3968575" y="1372525"/>
            <a:ext cx="4917000" cy="3329300"/>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37"/>
          <p:cNvSpPr txBox="1">
            <a:spLocks noGrp="1"/>
          </p:cNvSpPr>
          <p:nvPr>
            <p:ph type="body" idx="1"/>
          </p:nvPr>
        </p:nvSpPr>
        <p:spPr>
          <a:xfrm>
            <a:off x="4497600" y="347175"/>
            <a:ext cx="4106400" cy="9684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r" rtl="0">
              <a:spcBef>
                <a:spcPts val="0"/>
              </a:spcBef>
              <a:spcAft>
                <a:spcPts val="0"/>
              </a:spcAft>
              <a:buNone/>
            </a:pPr>
            <a:r>
              <a:rPr lang="en"/>
              <a:t>FLOW DIAGRAM</a:t>
            </a:r>
            <a:endParaRPr/>
          </a:p>
        </p:txBody>
      </p:sp>
      <p:sp>
        <p:nvSpPr>
          <p:cNvPr id="269" name="Google Shape;269;p37"/>
          <p:cNvSpPr txBox="1"/>
          <p:nvPr/>
        </p:nvSpPr>
        <p:spPr>
          <a:xfrm>
            <a:off x="711777" y="4211625"/>
            <a:ext cx="5308800" cy="511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00" b="1">
                <a:solidFill>
                  <a:schemeClr val="dk1"/>
                </a:solidFill>
              </a:rPr>
              <a:t>Flow diagram of proposed methodology for tumor detection</a:t>
            </a:r>
            <a:endParaRPr sz="1300" b="1">
              <a:solidFill>
                <a:schemeClr val="dk1"/>
              </a:solidFill>
            </a:endParaRPr>
          </a:p>
          <a:p>
            <a:pPr marL="0" lvl="0" indent="0" algn="l" rtl="0">
              <a:spcBef>
                <a:spcPts val="0"/>
              </a:spcBef>
              <a:spcAft>
                <a:spcPts val="0"/>
              </a:spcAft>
              <a:buNone/>
            </a:pPr>
            <a:endParaRPr>
              <a:solidFill>
                <a:schemeClr val="dk2"/>
              </a:solidFill>
              <a:latin typeface="Poppins"/>
              <a:ea typeface="Poppins"/>
              <a:cs typeface="Poppins"/>
              <a:sym typeface="Poppins"/>
            </a:endParaRPr>
          </a:p>
        </p:txBody>
      </p:sp>
      <p:pic>
        <p:nvPicPr>
          <p:cNvPr id="270" name="Google Shape;270;p37"/>
          <p:cNvPicPr preferRelativeResize="0"/>
          <p:nvPr/>
        </p:nvPicPr>
        <p:blipFill>
          <a:blip r:embed="rId3">
            <a:alphaModFix/>
          </a:blip>
          <a:stretch>
            <a:fillRect/>
          </a:stretch>
        </p:blipFill>
        <p:spPr>
          <a:xfrm>
            <a:off x="793850" y="657775"/>
            <a:ext cx="5163126" cy="3462475"/>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38"/>
          <p:cNvSpPr txBox="1">
            <a:spLocks noGrp="1"/>
          </p:cNvSpPr>
          <p:nvPr>
            <p:ph type="subTitle" idx="2"/>
          </p:nvPr>
        </p:nvSpPr>
        <p:spPr>
          <a:xfrm>
            <a:off x="5003075" y="1179050"/>
            <a:ext cx="3044700" cy="3870000"/>
          </a:xfrm>
          <a:prstGeom prst="rect">
            <a:avLst/>
          </a:prstGeom>
          <a:ln w="9525" cap="flat" cmpd="sng">
            <a:solidFill>
              <a:schemeClr val="dk1"/>
            </a:solidFill>
            <a:prstDash val="solid"/>
            <a:round/>
            <a:headEnd type="none" w="sm" len="sm"/>
            <a:tailEnd type="none" w="sm" len="sm"/>
          </a:ln>
        </p:spPr>
        <p:txBody>
          <a:bodyPr spcFirstLastPara="1" wrap="square" lIns="0" tIns="91425" rIns="91425" bIns="91425" anchor="t" anchorCtr="0">
            <a:normAutofit/>
          </a:bodyPr>
          <a:lstStyle/>
          <a:p>
            <a:pPr marL="457200" lvl="0" indent="-288925" algn="just" rtl="0">
              <a:lnSpc>
                <a:spcPct val="115000"/>
              </a:lnSpc>
              <a:spcBef>
                <a:spcPts val="0"/>
              </a:spcBef>
              <a:spcAft>
                <a:spcPts val="0"/>
              </a:spcAft>
              <a:buSzPts val="950"/>
              <a:buFont typeface="Arial"/>
              <a:buChar char="●"/>
            </a:pPr>
            <a:r>
              <a:rPr lang="en" sz="950" b="1">
                <a:latin typeface="Arial"/>
                <a:ea typeface="Arial"/>
                <a:cs typeface="Arial"/>
                <a:sym typeface="Arial"/>
              </a:rPr>
              <a:t>The SoftMax layer </a:t>
            </a:r>
            <a:r>
              <a:rPr lang="en" sz="950">
                <a:latin typeface="Arial"/>
                <a:ea typeface="Arial"/>
                <a:cs typeface="Arial"/>
                <a:sym typeface="Arial"/>
              </a:rPr>
              <a:t>is a key activation function for classification tasks in</a:t>
            </a:r>
            <a:r>
              <a:rPr lang="en" sz="950" b="1">
                <a:latin typeface="Arial"/>
                <a:ea typeface="Arial"/>
                <a:cs typeface="Arial"/>
                <a:sym typeface="Arial"/>
              </a:rPr>
              <a:t> neural networks.</a:t>
            </a:r>
            <a:endParaRPr sz="950" b="1">
              <a:latin typeface="Arial"/>
              <a:ea typeface="Arial"/>
              <a:cs typeface="Arial"/>
              <a:sym typeface="Arial"/>
            </a:endParaRPr>
          </a:p>
          <a:p>
            <a:pPr marL="457200" lvl="0" indent="-288925" algn="just" rtl="0">
              <a:lnSpc>
                <a:spcPct val="115000"/>
              </a:lnSpc>
              <a:spcBef>
                <a:spcPts val="0"/>
              </a:spcBef>
              <a:spcAft>
                <a:spcPts val="0"/>
              </a:spcAft>
              <a:buSzPts val="950"/>
              <a:buFont typeface="Arial"/>
              <a:buChar char="●"/>
            </a:pPr>
            <a:r>
              <a:rPr lang="en" sz="950">
                <a:latin typeface="Arial"/>
                <a:ea typeface="Arial"/>
                <a:cs typeface="Arial"/>
                <a:sym typeface="Arial"/>
              </a:rPr>
              <a:t>Transforms raw scores (logits) into</a:t>
            </a:r>
            <a:r>
              <a:rPr lang="en" sz="950" b="1">
                <a:latin typeface="Arial"/>
                <a:ea typeface="Arial"/>
                <a:cs typeface="Arial"/>
                <a:sym typeface="Arial"/>
              </a:rPr>
              <a:t> probabilities between 0 and 1,</a:t>
            </a:r>
            <a:r>
              <a:rPr lang="en" sz="950">
                <a:latin typeface="Arial"/>
                <a:ea typeface="Arial"/>
                <a:cs typeface="Arial"/>
                <a:sym typeface="Arial"/>
              </a:rPr>
              <a:t> ensuring they sum to 1.</a:t>
            </a:r>
            <a:endParaRPr sz="950">
              <a:latin typeface="Arial"/>
              <a:ea typeface="Arial"/>
              <a:cs typeface="Arial"/>
              <a:sym typeface="Arial"/>
            </a:endParaRPr>
          </a:p>
          <a:p>
            <a:pPr marL="457200" lvl="0" indent="-288925" algn="just" rtl="0">
              <a:lnSpc>
                <a:spcPct val="115000"/>
              </a:lnSpc>
              <a:spcBef>
                <a:spcPts val="0"/>
              </a:spcBef>
              <a:spcAft>
                <a:spcPts val="0"/>
              </a:spcAft>
              <a:buSzPts val="950"/>
              <a:buFont typeface="Arial"/>
              <a:buChar char="●"/>
            </a:pPr>
            <a:r>
              <a:rPr lang="en" sz="950">
                <a:latin typeface="Arial"/>
                <a:ea typeface="Arial"/>
                <a:cs typeface="Arial"/>
                <a:sym typeface="Arial"/>
              </a:rPr>
              <a:t>This allows for a </a:t>
            </a:r>
            <a:r>
              <a:rPr lang="en" sz="950" b="1">
                <a:latin typeface="Arial"/>
                <a:ea typeface="Arial"/>
                <a:cs typeface="Arial"/>
                <a:sym typeface="Arial"/>
              </a:rPr>
              <a:t>probabilistic interpretation </a:t>
            </a:r>
            <a:r>
              <a:rPr lang="en" sz="950">
                <a:latin typeface="Arial"/>
                <a:ea typeface="Arial"/>
                <a:cs typeface="Arial"/>
                <a:sym typeface="Arial"/>
              </a:rPr>
              <a:t>of outputs</a:t>
            </a:r>
            <a:r>
              <a:rPr lang="en" sz="950" b="1">
                <a:latin typeface="Arial"/>
                <a:ea typeface="Arial"/>
                <a:cs typeface="Arial"/>
                <a:sym typeface="Arial"/>
              </a:rPr>
              <a:t>,</a:t>
            </a:r>
            <a:r>
              <a:rPr lang="en" sz="950">
                <a:latin typeface="Arial"/>
                <a:ea typeface="Arial"/>
                <a:cs typeface="Arial"/>
                <a:sym typeface="Arial"/>
              </a:rPr>
              <a:t> useful for multi-class classification.</a:t>
            </a:r>
            <a:endParaRPr sz="950">
              <a:latin typeface="Arial"/>
              <a:ea typeface="Arial"/>
              <a:cs typeface="Arial"/>
              <a:sym typeface="Arial"/>
            </a:endParaRPr>
          </a:p>
          <a:p>
            <a:pPr marL="457200" lvl="0" indent="-288925" algn="just" rtl="0">
              <a:lnSpc>
                <a:spcPct val="115000"/>
              </a:lnSpc>
              <a:spcBef>
                <a:spcPts val="0"/>
              </a:spcBef>
              <a:spcAft>
                <a:spcPts val="0"/>
              </a:spcAft>
              <a:buSzPts val="950"/>
              <a:buFont typeface="Arial"/>
              <a:buChar char="●"/>
            </a:pPr>
            <a:r>
              <a:rPr lang="en" sz="950">
                <a:latin typeface="Arial"/>
                <a:ea typeface="Arial"/>
                <a:cs typeface="Arial"/>
                <a:sym typeface="Arial"/>
              </a:rPr>
              <a:t>SoftMax helps in making informed </a:t>
            </a:r>
            <a:r>
              <a:rPr lang="en" sz="950" b="1">
                <a:latin typeface="Arial"/>
                <a:ea typeface="Arial"/>
                <a:cs typeface="Arial"/>
                <a:sym typeface="Arial"/>
              </a:rPr>
              <a:t>predictions </a:t>
            </a:r>
            <a:r>
              <a:rPr lang="en" sz="950">
                <a:latin typeface="Arial"/>
                <a:ea typeface="Arial"/>
                <a:cs typeface="Arial"/>
                <a:sym typeface="Arial"/>
              </a:rPr>
              <a:t>by providing</a:t>
            </a:r>
            <a:r>
              <a:rPr lang="en" sz="950" b="1">
                <a:latin typeface="Arial"/>
                <a:ea typeface="Arial"/>
                <a:cs typeface="Arial"/>
                <a:sym typeface="Arial"/>
              </a:rPr>
              <a:t> class probabilities.</a:t>
            </a:r>
            <a:endParaRPr sz="950">
              <a:latin typeface="Arial"/>
              <a:ea typeface="Arial"/>
              <a:cs typeface="Arial"/>
              <a:sym typeface="Arial"/>
            </a:endParaRPr>
          </a:p>
          <a:p>
            <a:pPr marL="457200" lvl="0" indent="-288925" algn="just" rtl="0">
              <a:lnSpc>
                <a:spcPct val="115000"/>
              </a:lnSpc>
              <a:spcBef>
                <a:spcPts val="0"/>
              </a:spcBef>
              <a:spcAft>
                <a:spcPts val="0"/>
              </a:spcAft>
              <a:buSzPts val="950"/>
              <a:buFont typeface="Arial"/>
              <a:buChar char="●"/>
            </a:pPr>
            <a:r>
              <a:rPr lang="en" sz="950">
                <a:latin typeface="Arial"/>
                <a:ea typeface="Arial"/>
                <a:cs typeface="Arial"/>
                <a:sym typeface="Arial"/>
              </a:rPr>
              <a:t>Despite these issues, SoftMax is widely used for its</a:t>
            </a:r>
            <a:r>
              <a:rPr lang="en" sz="950" b="1">
                <a:latin typeface="Arial"/>
                <a:ea typeface="Arial"/>
                <a:cs typeface="Arial"/>
                <a:sym typeface="Arial"/>
              </a:rPr>
              <a:t> effectiveness </a:t>
            </a:r>
            <a:r>
              <a:rPr lang="en" sz="950">
                <a:latin typeface="Arial"/>
                <a:ea typeface="Arial"/>
                <a:cs typeface="Arial"/>
                <a:sym typeface="Arial"/>
              </a:rPr>
              <a:t>in </a:t>
            </a:r>
            <a:r>
              <a:rPr lang="en" sz="950" b="1">
                <a:latin typeface="Arial"/>
                <a:ea typeface="Arial"/>
                <a:cs typeface="Arial"/>
                <a:sym typeface="Arial"/>
              </a:rPr>
              <a:t>classification tasks.</a:t>
            </a:r>
            <a:endParaRPr sz="950" b="1">
              <a:latin typeface="Arial"/>
              <a:ea typeface="Arial"/>
              <a:cs typeface="Arial"/>
              <a:sym typeface="Arial"/>
            </a:endParaRPr>
          </a:p>
          <a:p>
            <a:pPr marL="0" lvl="0" indent="0" algn="just" rtl="0">
              <a:lnSpc>
                <a:spcPct val="115000"/>
              </a:lnSpc>
              <a:spcBef>
                <a:spcPts val="0"/>
              </a:spcBef>
              <a:spcAft>
                <a:spcPts val="0"/>
              </a:spcAft>
              <a:buNone/>
            </a:pPr>
            <a:endParaRPr sz="950">
              <a:solidFill>
                <a:srgbClr val="5A2B66"/>
              </a:solidFill>
              <a:latin typeface="Arial"/>
              <a:ea typeface="Arial"/>
              <a:cs typeface="Arial"/>
              <a:sym typeface="Arial"/>
            </a:endParaRPr>
          </a:p>
        </p:txBody>
      </p:sp>
      <p:sp>
        <p:nvSpPr>
          <p:cNvPr id="276" name="Google Shape;276;p38"/>
          <p:cNvSpPr txBox="1">
            <a:spLocks noGrp="1"/>
          </p:cNvSpPr>
          <p:nvPr>
            <p:ph type="subTitle" idx="3"/>
          </p:nvPr>
        </p:nvSpPr>
        <p:spPr>
          <a:xfrm>
            <a:off x="2785353" y="346975"/>
            <a:ext cx="3573300" cy="3570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t>Activation Function </a:t>
            </a:r>
            <a:endParaRPr/>
          </a:p>
        </p:txBody>
      </p:sp>
      <p:sp>
        <p:nvSpPr>
          <p:cNvPr id="277" name="Google Shape;277;p38"/>
          <p:cNvSpPr txBox="1">
            <a:spLocks noGrp="1"/>
          </p:cNvSpPr>
          <p:nvPr>
            <p:ph type="subTitle" idx="4"/>
          </p:nvPr>
        </p:nvSpPr>
        <p:spPr>
          <a:xfrm>
            <a:off x="1042425" y="1179050"/>
            <a:ext cx="3081600" cy="3870000"/>
          </a:xfrm>
          <a:prstGeom prst="rect">
            <a:avLst/>
          </a:prstGeom>
          <a:solidFill>
            <a:srgbClr val="F2F2F2"/>
          </a:solidFill>
          <a:ln w="9525" cap="flat" cmpd="sng">
            <a:solidFill>
              <a:schemeClr val="dk1"/>
            </a:solidFill>
            <a:prstDash val="solid"/>
            <a:round/>
            <a:headEnd type="none" w="sm" len="sm"/>
            <a:tailEnd type="none" w="sm" len="sm"/>
          </a:ln>
        </p:spPr>
        <p:txBody>
          <a:bodyPr spcFirstLastPara="1" wrap="square" lIns="0" tIns="91425" rIns="91425" bIns="91425" anchor="t" anchorCtr="0">
            <a:noAutofit/>
          </a:bodyPr>
          <a:lstStyle/>
          <a:p>
            <a:pPr marL="457200" lvl="0" indent="-288925" algn="l" rtl="0">
              <a:lnSpc>
                <a:spcPct val="115000"/>
              </a:lnSpc>
              <a:spcBef>
                <a:spcPts val="1200"/>
              </a:spcBef>
              <a:spcAft>
                <a:spcPts val="0"/>
              </a:spcAft>
              <a:buClr>
                <a:schemeClr val="dk1"/>
              </a:buClr>
              <a:buSzPts val="950"/>
              <a:buFont typeface="Arial"/>
              <a:buChar char="●"/>
            </a:pPr>
            <a:r>
              <a:rPr lang="en" sz="950" b="1">
                <a:latin typeface="Arial"/>
                <a:ea typeface="Arial"/>
                <a:cs typeface="Arial"/>
                <a:sym typeface="Arial"/>
              </a:rPr>
              <a:t>The Rectified Linear Unit (ReLU) </a:t>
            </a:r>
            <a:r>
              <a:rPr lang="en" sz="950">
                <a:latin typeface="Arial"/>
                <a:ea typeface="Arial"/>
                <a:cs typeface="Arial"/>
                <a:sym typeface="Arial"/>
              </a:rPr>
              <a:t>is a popular activation function in </a:t>
            </a:r>
            <a:r>
              <a:rPr lang="en" sz="950" b="1">
                <a:latin typeface="Arial"/>
                <a:ea typeface="Arial"/>
                <a:cs typeface="Arial"/>
                <a:sym typeface="Arial"/>
              </a:rPr>
              <a:t>deep learning</a:t>
            </a:r>
            <a:r>
              <a:rPr lang="en" sz="950">
                <a:latin typeface="Arial"/>
                <a:ea typeface="Arial"/>
                <a:cs typeface="Arial"/>
                <a:sym typeface="Arial"/>
              </a:rPr>
              <a:t>.</a:t>
            </a:r>
            <a:endParaRPr sz="950">
              <a:latin typeface="Arial"/>
              <a:ea typeface="Arial"/>
              <a:cs typeface="Arial"/>
              <a:sym typeface="Arial"/>
            </a:endParaRPr>
          </a:p>
          <a:p>
            <a:pPr marL="457200" lvl="0" indent="-288925" algn="l" rtl="0">
              <a:lnSpc>
                <a:spcPct val="115000"/>
              </a:lnSpc>
              <a:spcBef>
                <a:spcPts val="0"/>
              </a:spcBef>
              <a:spcAft>
                <a:spcPts val="0"/>
              </a:spcAft>
              <a:buClr>
                <a:schemeClr val="dk1"/>
              </a:buClr>
              <a:buSzPts val="950"/>
              <a:buFont typeface="Arial"/>
              <a:buChar char="●"/>
            </a:pPr>
            <a:r>
              <a:rPr lang="en" sz="950" b="1">
                <a:latin typeface="Arial"/>
                <a:ea typeface="Arial"/>
                <a:cs typeface="Arial"/>
                <a:sym typeface="Arial"/>
              </a:rPr>
              <a:t>ReLU is computationally efficient,</a:t>
            </a:r>
            <a:r>
              <a:rPr lang="en" sz="950">
                <a:latin typeface="Arial"/>
                <a:ea typeface="Arial"/>
                <a:cs typeface="Arial"/>
                <a:sym typeface="Arial"/>
              </a:rPr>
              <a:t> avoiding expensive calculations like those in sigmoid or tanh functions, speeding up training.</a:t>
            </a:r>
            <a:endParaRPr sz="950">
              <a:latin typeface="Arial"/>
              <a:ea typeface="Arial"/>
              <a:cs typeface="Arial"/>
              <a:sym typeface="Arial"/>
            </a:endParaRPr>
          </a:p>
          <a:p>
            <a:pPr marL="457200" lvl="0" indent="-288925" algn="l" rtl="0">
              <a:lnSpc>
                <a:spcPct val="115000"/>
              </a:lnSpc>
              <a:spcBef>
                <a:spcPts val="0"/>
              </a:spcBef>
              <a:spcAft>
                <a:spcPts val="0"/>
              </a:spcAft>
              <a:buClr>
                <a:schemeClr val="dk1"/>
              </a:buClr>
              <a:buSzPts val="950"/>
              <a:buFont typeface="Arial"/>
              <a:buChar char="●"/>
            </a:pPr>
            <a:r>
              <a:rPr lang="en" sz="950" b="1">
                <a:latin typeface="Arial"/>
                <a:ea typeface="Arial"/>
                <a:cs typeface="Arial"/>
                <a:sym typeface="Arial"/>
              </a:rPr>
              <a:t>ReLU helps prevent the vanishing gradient problem,</a:t>
            </a:r>
            <a:r>
              <a:rPr lang="en" sz="950">
                <a:latin typeface="Arial"/>
                <a:ea typeface="Arial"/>
                <a:cs typeface="Arial"/>
                <a:sym typeface="Arial"/>
              </a:rPr>
              <a:t> maintaining significant gradients for positive inputs and improving deep network training.</a:t>
            </a:r>
            <a:endParaRPr sz="950">
              <a:latin typeface="Arial"/>
              <a:ea typeface="Arial"/>
              <a:cs typeface="Arial"/>
              <a:sym typeface="Arial"/>
            </a:endParaRPr>
          </a:p>
          <a:p>
            <a:pPr marL="457200" lvl="0" indent="0" algn="l" rtl="0">
              <a:lnSpc>
                <a:spcPct val="115000"/>
              </a:lnSpc>
              <a:spcBef>
                <a:spcPts val="1200"/>
              </a:spcBef>
              <a:spcAft>
                <a:spcPts val="0"/>
              </a:spcAft>
              <a:buNone/>
            </a:pPr>
            <a:endParaRPr sz="950">
              <a:latin typeface="Arial"/>
              <a:ea typeface="Arial"/>
              <a:cs typeface="Arial"/>
              <a:sym typeface="Arial"/>
            </a:endParaRPr>
          </a:p>
          <a:p>
            <a:pPr marL="0" lvl="0" indent="0" algn="l" rtl="0">
              <a:lnSpc>
                <a:spcPct val="115000"/>
              </a:lnSpc>
              <a:spcBef>
                <a:spcPts val="1200"/>
              </a:spcBef>
              <a:spcAft>
                <a:spcPts val="0"/>
              </a:spcAft>
              <a:buNone/>
            </a:pPr>
            <a:endParaRPr sz="950" b="1">
              <a:solidFill>
                <a:srgbClr val="5A2B66"/>
              </a:solidFill>
              <a:latin typeface="Arial"/>
              <a:ea typeface="Arial"/>
              <a:cs typeface="Arial"/>
              <a:sym typeface="Arial"/>
            </a:endParaRPr>
          </a:p>
        </p:txBody>
      </p:sp>
      <p:pic>
        <p:nvPicPr>
          <p:cNvPr id="278" name="Google Shape;278;p38"/>
          <p:cNvPicPr preferRelativeResize="0"/>
          <p:nvPr/>
        </p:nvPicPr>
        <p:blipFill>
          <a:blip r:embed="rId3">
            <a:alphaModFix/>
          </a:blip>
          <a:stretch>
            <a:fillRect/>
          </a:stretch>
        </p:blipFill>
        <p:spPr>
          <a:xfrm>
            <a:off x="5507273" y="3408263"/>
            <a:ext cx="2246150" cy="895750"/>
          </a:xfrm>
          <a:prstGeom prst="rect">
            <a:avLst/>
          </a:prstGeom>
          <a:noFill/>
          <a:ln>
            <a:noFill/>
          </a:ln>
          <a:effectLst>
            <a:outerShdw blurRad="57150" dist="19050" dir="5400000" algn="bl" rotWithShape="0">
              <a:srgbClr val="000000">
                <a:alpha val="50000"/>
              </a:srgbClr>
            </a:outerShdw>
          </a:effectLst>
        </p:spPr>
      </p:pic>
      <p:pic>
        <p:nvPicPr>
          <p:cNvPr id="279" name="Google Shape;279;p38"/>
          <p:cNvPicPr preferRelativeResize="0"/>
          <p:nvPr/>
        </p:nvPicPr>
        <p:blipFill>
          <a:blip r:embed="rId4">
            <a:alphaModFix/>
          </a:blip>
          <a:stretch>
            <a:fillRect/>
          </a:stretch>
        </p:blipFill>
        <p:spPr>
          <a:xfrm>
            <a:off x="1487950" y="3147325"/>
            <a:ext cx="2190550" cy="1308025"/>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theme/theme1.xml><?xml version="1.0" encoding="utf-8"?>
<a:theme xmlns:a="http://schemas.openxmlformats.org/drawingml/2006/main" name="Cancer Healthcare Center by Slidesgo">
  <a:themeElements>
    <a:clrScheme name="Simple Light">
      <a:dk1>
        <a:srgbClr val="5A2B66"/>
      </a:dk1>
      <a:lt1>
        <a:srgbClr val="D9B8E0"/>
      </a:lt1>
      <a:dk2>
        <a:srgbClr val="FFFFFF"/>
      </a:dk2>
      <a:lt2>
        <a:srgbClr val="D9B8E0"/>
      </a:lt2>
      <a:accent1>
        <a:srgbClr val="5A2B66"/>
      </a:accent1>
      <a:accent2>
        <a:srgbClr val="A560B3"/>
      </a:accent2>
      <a:accent3>
        <a:srgbClr val="5A2B66"/>
      </a:accent3>
      <a:accent4>
        <a:srgbClr val="A57DD7"/>
      </a:accent4>
      <a:accent5>
        <a:srgbClr val="FAFAFA"/>
      </a:accent5>
      <a:accent6>
        <a:srgbClr val="ECECE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903</Words>
  <Application>Microsoft Office PowerPoint</Application>
  <PresentationFormat>On-screen Show (16:9)</PresentationFormat>
  <Paragraphs>122</Paragraphs>
  <Slides>16</Slides>
  <Notes>16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Times</vt:lpstr>
      <vt:lpstr>Roboto Black</vt:lpstr>
      <vt:lpstr>Josefin Sans</vt:lpstr>
      <vt:lpstr>Open Sans SemiBold</vt:lpstr>
      <vt:lpstr>Bebas Neue</vt:lpstr>
      <vt:lpstr>Poppins</vt:lpstr>
      <vt:lpstr>Open Sans</vt:lpstr>
      <vt:lpstr>Cancer Healthcare Center by Slidesgo</vt:lpstr>
      <vt:lpstr>Brain Tumor Detection</vt:lpstr>
      <vt:lpstr>PowerPoint Presentation</vt:lpstr>
      <vt:lpstr>TYPES OF MRI </vt:lpstr>
      <vt:lpstr>CNN ARCHITECTURES</vt:lpstr>
      <vt:lpstr>PowerPoint Presentation</vt:lpstr>
      <vt:lpstr>WORKING OF CNN MODEL</vt:lpstr>
      <vt:lpstr>PROPOSED NEURAL NETWORK ARCHITECTURE </vt:lpstr>
      <vt:lpstr>PowerPoint Presentation</vt:lpstr>
      <vt:lpstr>PowerPoint Presentation</vt:lpstr>
      <vt:lpstr>ADAM </vt:lpstr>
      <vt:lpstr>Implementation</vt:lpstr>
      <vt:lpstr>Implementation</vt:lpstr>
      <vt:lpstr>PowerPoint Presentation</vt:lpstr>
      <vt:lpstr>Comparisons with previous studies on brain tumor</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Ayush Paul</cp:lastModifiedBy>
  <cp:revision>1</cp:revision>
  <dcterms:modified xsi:type="dcterms:W3CDTF">2024-07-28T16:00:39Z</dcterms:modified>
</cp:coreProperties>
</file>